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</p:sldMasterIdLst>
  <p:notesMasterIdLst>
    <p:notesMasterId r:id="rId17"/>
  </p:notesMasterIdLst>
  <p:sldIdLst>
    <p:sldId id="315" r:id="rId2"/>
    <p:sldId id="259" r:id="rId3"/>
    <p:sldId id="320" r:id="rId4"/>
    <p:sldId id="405" r:id="rId5"/>
    <p:sldId id="399" r:id="rId6"/>
    <p:sldId id="400" r:id="rId7"/>
    <p:sldId id="401" r:id="rId8"/>
    <p:sldId id="402" r:id="rId9"/>
    <p:sldId id="308" r:id="rId10"/>
    <p:sldId id="271" r:id="rId11"/>
    <p:sldId id="403" r:id="rId12"/>
    <p:sldId id="265" r:id="rId13"/>
    <p:sldId id="267" r:id="rId14"/>
    <p:sldId id="358" r:id="rId15"/>
    <p:sldId id="281" r:id="rId16"/>
  </p:sldIdLst>
  <p:sldSz cx="12169775" cy="7200900"/>
  <p:notesSz cx="6858000" cy="9144000"/>
  <p:embeddedFontLst>
    <p:embeddedFont>
      <p:font typeface="B Nazanin" pitchFamily="2" charset="-78"/>
      <p:regular r:id="rId18"/>
      <p:bold r:id="rId19"/>
    </p:embeddedFont>
    <p:embeddedFont>
      <p:font typeface="2  Nazanin" charset="-78"/>
      <p:regular r:id="rId20"/>
      <p:bold r:id="rId21"/>
    </p:embeddedFont>
    <p:embeddedFont>
      <p:font typeface="Tahoma" pitchFamily="34" charset="0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Trebuchet MS" pitchFamily="34" charset="0"/>
      <p:regular r:id="rId28"/>
      <p:bold r:id="rId29"/>
      <p:italic r:id="rId30"/>
      <p:boldItalic r:id="rId31"/>
    </p:embeddedFont>
    <p:embeddedFont>
      <p:font typeface="B Titr" pitchFamily="2" charset="-78"/>
      <p:bold r:id="rId32"/>
    </p:embeddedFont>
    <p:embeddedFont>
      <p:font typeface="Wingdings 2" pitchFamily="18" charset="2"/>
      <p:regular r:id="rId33"/>
    </p:embeddedFont>
  </p:embeddedFontLst>
  <p:defaultTextStyle>
    <a:defPPr>
      <a:defRPr lang="en-US"/>
    </a:defPPr>
    <a:lvl1pPr algn="l" defTabSz="10588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1pPr>
    <a:lvl2pPr marL="528638" indent="-71438" algn="l" defTabSz="10588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2pPr>
    <a:lvl3pPr marL="1058863" indent="-144463" algn="l" defTabSz="10588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3pPr>
    <a:lvl4pPr marL="1589088" indent="-217488" algn="l" defTabSz="10588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4pPr>
    <a:lvl5pPr marL="2119313" indent="-290513" algn="l" defTabSz="10588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660066"/>
    <a:srgbClr val="F36E53"/>
    <a:srgbClr val="E92FC6"/>
    <a:srgbClr val="C59EE2"/>
    <a:srgbClr val="DB6413"/>
    <a:srgbClr val="F69582"/>
    <a:srgbClr val="40E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3783" autoAdjust="0"/>
  </p:normalViewPr>
  <p:slideViewPr>
    <p:cSldViewPr>
      <p:cViewPr>
        <p:scale>
          <a:sx n="100" d="100"/>
          <a:sy n="100" d="100"/>
        </p:scale>
        <p:origin x="355" y="979"/>
      </p:cViewPr>
      <p:guideLst>
        <p:guide orient="horz" pos="2268"/>
        <p:guide pos="3833"/>
      </p:guideLst>
    </p:cSldViewPr>
  </p:slideViewPr>
  <p:outlineViewPr>
    <p:cViewPr>
      <p:scale>
        <a:sx n="33" d="100"/>
        <a:sy n="33" d="100"/>
      </p:scale>
      <p:origin x="0" y="22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9E957-3046-473B-9F0C-326754E5F95A}" type="doc">
      <dgm:prSet loTypeId="urn:microsoft.com/office/officeart/2005/8/layout/chevron2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C065458-32D1-4B75-90C7-5AB1CDC61D42}">
      <dgm:prSet phldrT="[Text]" custT="1"/>
      <dgm:spPr/>
      <dgm:t>
        <a:bodyPr/>
        <a:lstStyle/>
        <a:p>
          <a:pPr algn="ctr" rtl="1"/>
          <a:r>
            <a:rPr lang="fa-IR" sz="2400" b="0" dirty="0" smtClean="0">
              <a:cs typeface="B Nazanin" pitchFamily="2" charset="-78"/>
            </a:rPr>
            <a:t>الف</a:t>
          </a:r>
          <a:endParaRPr lang="en-US" sz="2400" b="0" dirty="0">
            <a:cs typeface="B Nazanin" pitchFamily="2" charset="-78"/>
          </a:endParaRPr>
        </a:p>
      </dgm:t>
    </dgm:pt>
    <dgm:pt modelId="{70FB296E-4106-4290-B52B-B0674D79FCFA}" type="parTrans" cxnId="{4BA4F6CA-E63C-4A0B-8C58-9E6CF33FC132}">
      <dgm:prSet/>
      <dgm:spPr/>
      <dgm:t>
        <a:bodyPr/>
        <a:lstStyle/>
        <a:p>
          <a:endParaRPr lang="en-US"/>
        </a:p>
      </dgm:t>
    </dgm:pt>
    <dgm:pt modelId="{CC20CADE-64F8-45B5-8864-71C698C1DAC4}" type="sibTrans" cxnId="{4BA4F6CA-E63C-4A0B-8C58-9E6CF33FC132}">
      <dgm:prSet/>
      <dgm:spPr/>
      <dgm:t>
        <a:bodyPr/>
        <a:lstStyle/>
        <a:p>
          <a:endParaRPr lang="en-US"/>
        </a:p>
      </dgm:t>
    </dgm:pt>
    <dgm:pt modelId="{6D03792C-FF40-41E1-94FE-49CB4FBC0E3D}">
      <dgm:prSet phldrT="[Text]" custT="1"/>
      <dgm:spPr/>
      <dgm:t>
        <a:bodyPr/>
        <a:lstStyle/>
        <a:p>
          <a:pPr algn="r" rtl="1"/>
          <a:endParaRPr lang="en-US" sz="1200" b="0" dirty="0">
            <a:solidFill>
              <a:schemeClr val="bg2">
                <a:lumMod val="10000"/>
              </a:schemeClr>
            </a:solidFill>
            <a:cs typeface="B Nazanin" pitchFamily="2" charset="-78"/>
          </a:endParaRPr>
        </a:p>
      </dgm:t>
    </dgm:pt>
    <dgm:pt modelId="{3F97804D-86E0-4752-A95B-DDD641469B90}" type="parTrans" cxnId="{D446B7BA-C579-447F-BF9B-A588F0FBDA9E}">
      <dgm:prSet/>
      <dgm:spPr/>
      <dgm:t>
        <a:bodyPr/>
        <a:lstStyle/>
        <a:p>
          <a:endParaRPr lang="en-US"/>
        </a:p>
      </dgm:t>
    </dgm:pt>
    <dgm:pt modelId="{C84BCFB3-FA4F-43BC-84A1-71A027ECAC31}" type="sibTrans" cxnId="{D446B7BA-C579-447F-BF9B-A588F0FBDA9E}">
      <dgm:prSet/>
      <dgm:spPr/>
      <dgm:t>
        <a:bodyPr/>
        <a:lstStyle/>
        <a:p>
          <a:endParaRPr lang="en-US"/>
        </a:p>
      </dgm:t>
    </dgm:pt>
    <dgm:pt modelId="{BBB00AE5-EA9C-4710-BA54-BBC89B2DB0E7}">
      <dgm:prSet phldrT="[Text]" custT="1"/>
      <dgm:spPr/>
      <dgm:t>
        <a:bodyPr/>
        <a:lstStyle/>
        <a:p>
          <a:pPr algn="ctr" rtl="1"/>
          <a:r>
            <a:rPr lang="fa-IR" sz="2400" b="0" dirty="0" smtClean="0">
              <a:cs typeface="B Nazanin" pitchFamily="2" charset="-78"/>
            </a:rPr>
            <a:t>ب</a:t>
          </a:r>
          <a:endParaRPr lang="en-US" sz="2400" b="0" dirty="0">
            <a:cs typeface="B Nazanin" pitchFamily="2" charset="-78"/>
          </a:endParaRPr>
        </a:p>
      </dgm:t>
    </dgm:pt>
    <dgm:pt modelId="{5E903BA6-7E9D-4638-8C2E-6680AD20DBBF}" type="parTrans" cxnId="{B3203EB4-9E41-4C17-A617-EF863A7BAECF}">
      <dgm:prSet/>
      <dgm:spPr/>
      <dgm:t>
        <a:bodyPr/>
        <a:lstStyle/>
        <a:p>
          <a:endParaRPr lang="en-US"/>
        </a:p>
      </dgm:t>
    </dgm:pt>
    <dgm:pt modelId="{C6BC23AA-6B63-4B89-A1D4-F6D7A35E4C13}" type="sibTrans" cxnId="{B3203EB4-9E41-4C17-A617-EF863A7BAECF}">
      <dgm:prSet/>
      <dgm:spPr/>
      <dgm:t>
        <a:bodyPr/>
        <a:lstStyle/>
        <a:p>
          <a:endParaRPr lang="en-US"/>
        </a:p>
      </dgm:t>
    </dgm:pt>
    <dgm:pt modelId="{C523AD08-291C-4C8E-B692-161A71F8E059}">
      <dgm:prSet phldrT="[Text]" custT="1"/>
      <dgm:spPr/>
      <dgm:t>
        <a:bodyPr/>
        <a:lstStyle/>
        <a:p>
          <a:pPr algn="r" rtl="1"/>
          <a:endParaRPr lang="en-US" sz="1600" b="0" dirty="0">
            <a:cs typeface="B Nazanin" pitchFamily="2" charset="-78"/>
          </a:endParaRPr>
        </a:p>
      </dgm:t>
    </dgm:pt>
    <dgm:pt modelId="{8F9927A6-A329-469B-AF77-4505AE5DFA31}" type="parTrans" cxnId="{333DC285-EF69-4A2B-BC73-80CC6E7B1DCF}">
      <dgm:prSet/>
      <dgm:spPr/>
      <dgm:t>
        <a:bodyPr/>
        <a:lstStyle/>
        <a:p>
          <a:endParaRPr lang="en-US"/>
        </a:p>
      </dgm:t>
    </dgm:pt>
    <dgm:pt modelId="{0D83112C-5198-440D-8A68-9D306204EFEF}" type="sibTrans" cxnId="{333DC285-EF69-4A2B-BC73-80CC6E7B1DCF}">
      <dgm:prSet/>
      <dgm:spPr/>
      <dgm:t>
        <a:bodyPr/>
        <a:lstStyle/>
        <a:p>
          <a:endParaRPr lang="en-US"/>
        </a:p>
      </dgm:t>
    </dgm:pt>
    <dgm:pt modelId="{6AE61B53-1AF0-475C-8154-CD379868EEBB}">
      <dgm:prSet phldrT="[Text]"/>
      <dgm:spPr/>
      <dgm:t>
        <a:bodyPr/>
        <a:lstStyle/>
        <a:p>
          <a:pPr algn="ctr" rtl="1"/>
          <a:r>
            <a:rPr lang="fa-IR" b="0" dirty="0" smtClean="0">
              <a:cs typeface="B Nazanin" pitchFamily="2" charset="-78"/>
            </a:rPr>
            <a:t>ج</a:t>
          </a:r>
          <a:endParaRPr lang="en-US" b="0" dirty="0">
            <a:cs typeface="B Nazanin" pitchFamily="2" charset="-78"/>
          </a:endParaRPr>
        </a:p>
      </dgm:t>
    </dgm:pt>
    <dgm:pt modelId="{29F019BE-C378-4CCF-8F96-B009BA1531E5}" type="parTrans" cxnId="{87182BEB-EF8C-493D-9D01-F7E9CF13A423}">
      <dgm:prSet/>
      <dgm:spPr/>
      <dgm:t>
        <a:bodyPr/>
        <a:lstStyle/>
        <a:p>
          <a:endParaRPr lang="en-US"/>
        </a:p>
      </dgm:t>
    </dgm:pt>
    <dgm:pt modelId="{B572B729-4CD8-4324-8F35-5FBD7A74FF4A}" type="sibTrans" cxnId="{87182BEB-EF8C-493D-9D01-F7E9CF13A423}">
      <dgm:prSet/>
      <dgm:spPr/>
      <dgm:t>
        <a:bodyPr/>
        <a:lstStyle/>
        <a:p>
          <a:endParaRPr lang="en-US"/>
        </a:p>
      </dgm:t>
    </dgm:pt>
    <dgm:pt modelId="{4895745E-D323-418B-992B-F3A9F6643CBE}">
      <dgm:prSet phldrT="[Text]" custT="1"/>
      <dgm:spPr/>
      <dgm:t>
        <a:bodyPr/>
        <a:lstStyle/>
        <a:p>
          <a:pPr algn="r" rtl="1"/>
          <a:endParaRPr lang="en-US" sz="1600" b="0" dirty="0">
            <a:cs typeface="B Nazanin" pitchFamily="2" charset="-78"/>
          </a:endParaRPr>
        </a:p>
      </dgm:t>
    </dgm:pt>
    <dgm:pt modelId="{4D3ABC39-BE50-4D7A-AD3D-E0063856C94D}" type="parTrans" cxnId="{26A4D09B-3B5C-4C40-8213-8ECB967C3AB3}">
      <dgm:prSet/>
      <dgm:spPr/>
      <dgm:t>
        <a:bodyPr/>
        <a:lstStyle/>
        <a:p>
          <a:endParaRPr lang="en-US"/>
        </a:p>
      </dgm:t>
    </dgm:pt>
    <dgm:pt modelId="{975E690B-0D40-4655-9556-5E947BAA583F}" type="sibTrans" cxnId="{26A4D09B-3B5C-4C40-8213-8ECB967C3AB3}">
      <dgm:prSet/>
      <dgm:spPr/>
      <dgm:t>
        <a:bodyPr/>
        <a:lstStyle/>
        <a:p>
          <a:endParaRPr lang="en-US"/>
        </a:p>
      </dgm:t>
    </dgm:pt>
    <dgm:pt modelId="{CC7D3278-4F5D-455E-8FAD-6F838039282F}">
      <dgm:prSet custT="1"/>
      <dgm:spPr/>
      <dgm:t>
        <a:bodyPr/>
        <a:lstStyle/>
        <a:p>
          <a:pPr rtl="1"/>
          <a:r>
            <a:rPr lang="fa-IR" sz="3200" dirty="0" smtClean="0">
              <a:cs typeface="B Nazanin" pitchFamily="2" charset="-78"/>
            </a:rPr>
            <a:t>اختلالات قبل از تولد که حدود4الی20درصد موارد را تشکیل میدهند</a:t>
          </a:r>
          <a:endParaRPr lang="fa-IR" sz="3200" dirty="0" smtClean="0">
            <a:cs typeface="B Nazanin" pitchFamily="2" charset="-78"/>
          </a:endParaRPr>
        </a:p>
      </dgm:t>
    </dgm:pt>
    <dgm:pt modelId="{C4C396BA-DCC6-4B97-9BAE-A8CB07E670BD}" type="parTrans" cxnId="{972CD15B-08FE-42A7-972B-8E5B748E9B70}">
      <dgm:prSet/>
      <dgm:spPr/>
      <dgm:t>
        <a:bodyPr/>
        <a:lstStyle/>
        <a:p>
          <a:endParaRPr lang="en-US"/>
        </a:p>
      </dgm:t>
    </dgm:pt>
    <dgm:pt modelId="{AE71CBCB-68BB-4D07-A93E-5895D21E78AE}" type="sibTrans" cxnId="{972CD15B-08FE-42A7-972B-8E5B748E9B70}">
      <dgm:prSet/>
      <dgm:spPr/>
      <dgm:t>
        <a:bodyPr/>
        <a:lstStyle/>
        <a:p>
          <a:endParaRPr lang="en-US"/>
        </a:p>
      </dgm:t>
    </dgm:pt>
    <dgm:pt modelId="{45F8CE7D-B001-4371-B3F1-2B89F817A2DA}">
      <dgm:prSet custT="1"/>
      <dgm:spPr/>
      <dgm:t>
        <a:bodyPr/>
        <a:lstStyle/>
        <a:p>
          <a:pPr rtl="1"/>
          <a:r>
            <a:rPr lang="fa-IR" sz="3200" dirty="0" smtClean="0">
              <a:cs typeface="B Nazanin" pitchFamily="2" charset="-78"/>
            </a:rPr>
            <a:t>اختلالات حین تولد که حدود 60الی80درصد موارد راتشکیل میدهند</a:t>
          </a:r>
          <a:endParaRPr lang="fa-IR" sz="3200" dirty="0" smtClean="0">
            <a:cs typeface="B Nazanin" pitchFamily="2" charset="-78"/>
          </a:endParaRPr>
        </a:p>
      </dgm:t>
    </dgm:pt>
    <dgm:pt modelId="{3E9DD7B8-C578-4898-BF85-17132A64812A}" type="parTrans" cxnId="{EB8CEF3E-08F2-45B2-BE1C-89F90F61D787}">
      <dgm:prSet/>
      <dgm:spPr/>
      <dgm:t>
        <a:bodyPr/>
        <a:lstStyle/>
        <a:p>
          <a:endParaRPr lang="en-US"/>
        </a:p>
      </dgm:t>
    </dgm:pt>
    <dgm:pt modelId="{529DA516-41D4-4DB3-B88D-D678E1DF75BD}" type="sibTrans" cxnId="{EB8CEF3E-08F2-45B2-BE1C-89F90F61D787}">
      <dgm:prSet/>
      <dgm:spPr/>
      <dgm:t>
        <a:bodyPr/>
        <a:lstStyle/>
        <a:p>
          <a:endParaRPr lang="en-US"/>
        </a:p>
      </dgm:t>
    </dgm:pt>
    <dgm:pt modelId="{E3946C65-1398-4597-9C3B-A7130435B579}">
      <dgm:prSet custT="1"/>
      <dgm:spPr/>
      <dgm:t>
        <a:bodyPr/>
        <a:lstStyle/>
        <a:p>
          <a:pPr rtl="1"/>
          <a:r>
            <a:rPr lang="fa-IR" sz="3200" dirty="0" smtClean="0">
              <a:cs typeface="B Nazanin" pitchFamily="2" charset="-78"/>
            </a:rPr>
            <a:t>بیماریهای بعدازتولد که حدود20 الی 30درصد موارد را تشکیل میدهند.</a:t>
          </a:r>
          <a:endParaRPr lang="en-US" sz="3200" dirty="0">
            <a:cs typeface="B Nazanin" pitchFamily="2" charset="-78"/>
          </a:endParaRPr>
        </a:p>
      </dgm:t>
    </dgm:pt>
    <dgm:pt modelId="{77A30895-7EF2-4132-B63E-5FA0BB90F834}" type="parTrans" cxnId="{AC511C6B-A86D-469F-B64C-A9CD73BC78C4}">
      <dgm:prSet/>
      <dgm:spPr/>
      <dgm:t>
        <a:bodyPr/>
        <a:lstStyle/>
        <a:p>
          <a:endParaRPr lang="en-US"/>
        </a:p>
      </dgm:t>
    </dgm:pt>
    <dgm:pt modelId="{EA49C2C7-9381-4972-99F8-4A255B03D0A6}" type="sibTrans" cxnId="{AC511C6B-A86D-469F-B64C-A9CD73BC78C4}">
      <dgm:prSet/>
      <dgm:spPr/>
      <dgm:t>
        <a:bodyPr/>
        <a:lstStyle/>
        <a:p>
          <a:endParaRPr lang="en-US"/>
        </a:p>
      </dgm:t>
    </dgm:pt>
    <dgm:pt modelId="{7A7D92FC-4D35-48C3-8018-7FCCE4FB7CCA}" type="pres">
      <dgm:prSet presAssocID="{F389E957-3046-473B-9F0C-326754E5F95A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2E76D-1800-4F2F-ACA3-23EAB34BAFED}" type="pres">
      <dgm:prSet presAssocID="{3C065458-32D1-4B75-90C7-5AB1CDC61D42}" presName="composite" presStyleCnt="0"/>
      <dgm:spPr/>
      <dgm:t>
        <a:bodyPr/>
        <a:lstStyle/>
        <a:p>
          <a:endParaRPr lang="en-US"/>
        </a:p>
      </dgm:t>
    </dgm:pt>
    <dgm:pt modelId="{08AFACD6-1C8E-443E-9F20-6C09AAE78224}" type="pres">
      <dgm:prSet presAssocID="{3C065458-32D1-4B75-90C7-5AB1CDC61D4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D039D-8276-4D14-B319-B1CE1DFD20FD}" type="pres">
      <dgm:prSet presAssocID="{3C065458-32D1-4B75-90C7-5AB1CDC61D42}" presName="descendantText" presStyleLbl="alignAcc1" presStyleIdx="0" presStyleCnt="3" custLinFactNeighborX="270" custLinFactNeighborY="-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3C990-2733-4EE0-A286-84933E1D5BB5}" type="pres">
      <dgm:prSet presAssocID="{CC20CADE-64F8-45B5-8864-71C698C1DAC4}" presName="sp" presStyleCnt="0"/>
      <dgm:spPr/>
      <dgm:t>
        <a:bodyPr/>
        <a:lstStyle/>
        <a:p>
          <a:endParaRPr lang="en-US"/>
        </a:p>
      </dgm:t>
    </dgm:pt>
    <dgm:pt modelId="{99B5D121-B587-4FEA-8355-659397501451}" type="pres">
      <dgm:prSet presAssocID="{BBB00AE5-EA9C-4710-BA54-BBC89B2DB0E7}" presName="composite" presStyleCnt="0"/>
      <dgm:spPr/>
      <dgm:t>
        <a:bodyPr/>
        <a:lstStyle/>
        <a:p>
          <a:endParaRPr lang="en-US"/>
        </a:p>
      </dgm:t>
    </dgm:pt>
    <dgm:pt modelId="{BF2B44D7-7646-47F8-A0A7-FE9C1FA2328F}" type="pres">
      <dgm:prSet presAssocID="{BBB00AE5-EA9C-4710-BA54-BBC89B2DB0E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B2377-E4A4-4DF8-BE5B-9D132CB95878}" type="pres">
      <dgm:prSet presAssocID="{BBB00AE5-EA9C-4710-BA54-BBC89B2DB0E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70AE2-3CEF-4C8C-AB34-369E915ABC19}" type="pres">
      <dgm:prSet presAssocID="{C6BC23AA-6B63-4B89-A1D4-F6D7A35E4C13}" presName="sp" presStyleCnt="0"/>
      <dgm:spPr/>
      <dgm:t>
        <a:bodyPr/>
        <a:lstStyle/>
        <a:p>
          <a:endParaRPr lang="en-US"/>
        </a:p>
      </dgm:t>
    </dgm:pt>
    <dgm:pt modelId="{5A3A1736-087B-4709-A766-9505A788607A}" type="pres">
      <dgm:prSet presAssocID="{6AE61B53-1AF0-475C-8154-CD379868EEBB}" presName="composite" presStyleCnt="0"/>
      <dgm:spPr/>
      <dgm:t>
        <a:bodyPr/>
        <a:lstStyle/>
        <a:p>
          <a:endParaRPr lang="en-US"/>
        </a:p>
      </dgm:t>
    </dgm:pt>
    <dgm:pt modelId="{29A181C6-379C-4BA5-BD47-D42274CD0E7E}" type="pres">
      <dgm:prSet presAssocID="{6AE61B53-1AF0-475C-8154-CD379868EEB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09F8A-0FF0-4AAE-8253-98DB9BDFACE3}" type="pres">
      <dgm:prSet presAssocID="{6AE61B53-1AF0-475C-8154-CD379868EEB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E98698-CF4C-4DEA-BC99-8B9E238FC76A}" type="presOf" srcId="{CC7D3278-4F5D-455E-8FAD-6F838039282F}" destId="{9F5D039D-8276-4D14-B319-B1CE1DFD20FD}" srcOrd="0" destOrd="1" presId="urn:microsoft.com/office/officeart/2005/8/layout/chevron2"/>
    <dgm:cxn modelId="{80C6F173-7C4B-4779-AB24-0EC820D41CA4}" type="presOf" srcId="{3C065458-32D1-4B75-90C7-5AB1CDC61D42}" destId="{08AFACD6-1C8E-443E-9F20-6C09AAE78224}" srcOrd="0" destOrd="0" presId="urn:microsoft.com/office/officeart/2005/8/layout/chevron2"/>
    <dgm:cxn modelId="{98FF205B-B3CB-4960-9077-4EE4485ECD7F}" type="presOf" srcId="{F389E957-3046-473B-9F0C-326754E5F95A}" destId="{7A7D92FC-4D35-48C3-8018-7FCCE4FB7CCA}" srcOrd="0" destOrd="0" presId="urn:microsoft.com/office/officeart/2005/8/layout/chevron2"/>
    <dgm:cxn modelId="{F50C73A7-0924-41FE-AB54-1F932232F5F0}" type="presOf" srcId="{4895745E-D323-418B-992B-F3A9F6643CBE}" destId="{65C09F8A-0FF0-4AAE-8253-98DB9BDFACE3}" srcOrd="0" destOrd="0" presId="urn:microsoft.com/office/officeart/2005/8/layout/chevron2"/>
    <dgm:cxn modelId="{26A4D09B-3B5C-4C40-8213-8ECB967C3AB3}" srcId="{6AE61B53-1AF0-475C-8154-CD379868EEBB}" destId="{4895745E-D323-418B-992B-F3A9F6643CBE}" srcOrd="0" destOrd="0" parTransId="{4D3ABC39-BE50-4D7A-AD3D-E0063856C94D}" sibTransId="{975E690B-0D40-4655-9556-5E947BAA583F}"/>
    <dgm:cxn modelId="{EB8956DF-50BD-43B5-B100-AD409F2BF100}" type="presOf" srcId="{6D03792C-FF40-41E1-94FE-49CB4FBC0E3D}" destId="{9F5D039D-8276-4D14-B319-B1CE1DFD20FD}" srcOrd="0" destOrd="0" presId="urn:microsoft.com/office/officeart/2005/8/layout/chevron2"/>
    <dgm:cxn modelId="{333DC285-EF69-4A2B-BC73-80CC6E7B1DCF}" srcId="{BBB00AE5-EA9C-4710-BA54-BBC89B2DB0E7}" destId="{C523AD08-291C-4C8E-B692-161A71F8E059}" srcOrd="0" destOrd="0" parTransId="{8F9927A6-A329-469B-AF77-4505AE5DFA31}" sibTransId="{0D83112C-5198-440D-8A68-9D306204EFEF}"/>
    <dgm:cxn modelId="{972CD15B-08FE-42A7-972B-8E5B748E9B70}" srcId="{3C065458-32D1-4B75-90C7-5AB1CDC61D42}" destId="{CC7D3278-4F5D-455E-8FAD-6F838039282F}" srcOrd="1" destOrd="0" parTransId="{C4C396BA-DCC6-4B97-9BAE-A8CB07E670BD}" sibTransId="{AE71CBCB-68BB-4D07-A93E-5895D21E78AE}"/>
    <dgm:cxn modelId="{EC9A835D-FA6C-455D-B126-F42BE0918CB1}" type="presOf" srcId="{BBB00AE5-EA9C-4710-BA54-BBC89B2DB0E7}" destId="{BF2B44D7-7646-47F8-A0A7-FE9C1FA2328F}" srcOrd="0" destOrd="0" presId="urn:microsoft.com/office/officeart/2005/8/layout/chevron2"/>
    <dgm:cxn modelId="{549F27DF-CD63-405B-B378-CAF7E4787D2E}" type="presOf" srcId="{45F8CE7D-B001-4371-B3F1-2B89F817A2DA}" destId="{581B2377-E4A4-4DF8-BE5B-9D132CB95878}" srcOrd="0" destOrd="1" presId="urn:microsoft.com/office/officeart/2005/8/layout/chevron2"/>
    <dgm:cxn modelId="{4BA4F6CA-E63C-4A0B-8C58-9E6CF33FC132}" srcId="{F389E957-3046-473B-9F0C-326754E5F95A}" destId="{3C065458-32D1-4B75-90C7-5AB1CDC61D42}" srcOrd="0" destOrd="0" parTransId="{70FB296E-4106-4290-B52B-B0674D79FCFA}" sibTransId="{CC20CADE-64F8-45B5-8864-71C698C1DAC4}"/>
    <dgm:cxn modelId="{87182BEB-EF8C-493D-9D01-F7E9CF13A423}" srcId="{F389E957-3046-473B-9F0C-326754E5F95A}" destId="{6AE61B53-1AF0-475C-8154-CD379868EEBB}" srcOrd="2" destOrd="0" parTransId="{29F019BE-C378-4CCF-8F96-B009BA1531E5}" sibTransId="{B572B729-4CD8-4324-8F35-5FBD7A74FF4A}"/>
    <dgm:cxn modelId="{6D7118C0-0A73-42A1-AD9E-CF9029E64B54}" type="presOf" srcId="{6AE61B53-1AF0-475C-8154-CD379868EEBB}" destId="{29A181C6-379C-4BA5-BD47-D42274CD0E7E}" srcOrd="0" destOrd="0" presId="urn:microsoft.com/office/officeart/2005/8/layout/chevron2"/>
    <dgm:cxn modelId="{EB8CEF3E-08F2-45B2-BE1C-89F90F61D787}" srcId="{BBB00AE5-EA9C-4710-BA54-BBC89B2DB0E7}" destId="{45F8CE7D-B001-4371-B3F1-2B89F817A2DA}" srcOrd="1" destOrd="0" parTransId="{3E9DD7B8-C578-4898-BF85-17132A64812A}" sibTransId="{529DA516-41D4-4DB3-B88D-D678E1DF75BD}"/>
    <dgm:cxn modelId="{56B09D9A-49AD-418C-8A30-AF4149D6FC2E}" type="presOf" srcId="{C523AD08-291C-4C8E-B692-161A71F8E059}" destId="{581B2377-E4A4-4DF8-BE5B-9D132CB95878}" srcOrd="0" destOrd="0" presId="urn:microsoft.com/office/officeart/2005/8/layout/chevron2"/>
    <dgm:cxn modelId="{AC511C6B-A86D-469F-B64C-A9CD73BC78C4}" srcId="{6AE61B53-1AF0-475C-8154-CD379868EEBB}" destId="{E3946C65-1398-4597-9C3B-A7130435B579}" srcOrd="1" destOrd="0" parTransId="{77A30895-7EF2-4132-B63E-5FA0BB90F834}" sibTransId="{EA49C2C7-9381-4972-99F8-4A255B03D0A6}"/>
    <dgm:cxn modelId="{D446B7BA-C579-447F-BF9B-A588F0FBDA9E}" srcId="{3C065458-32D1-4B75-90C7-5AB1CDC61D42}" destId="{6D03792C-FF40-41E1-94FE-49CB4FBC0E3D}" srcOrd="0" destOrd="0" parTransId="{3F97804D-86E0-4752-A95B-DDD641469B90}" sibTransId="{C84BCFB3-FA4F-43BC-84A1-71A027ECAC31}"/>
    <dgm:cxn modelId="{4067EDB8-8869-43AE-AB3C-E0C7A3700E93}" type="presOf" srcId="{E3946C65-1398-4597-9C3B-A7130435B579}" destId="{65C09F8A-0FF0-4AAE-8253-98DB9BDFACE3}" srcOrd="0" destOrd="1" presId="urn:microsoft.com/office/officeart/2005/8/layout/chevron2"/>
    <dgm:cxn modelId="{B3203EB4-9E41-4C17-A617-EF863A7BAECF}" srcId="{F389E957-3046-473B-9F0C-326754E5F95A}" destId="{BBB00AE5-EA9C-4710-BA54-BBC89B2DB0E7}" srcOrd="1" destOrd="0" parTransId="{5E903BA6-7E9D-4638-8C2E-6680AD20DBBF}" sibTransId="{C6BC23AA-6B63-4B89-A1D4-F6D7A35E4C13}"/>
    <dgm:cxn modelId="{F5C03E02-D9AE-43B0-AFC8-47C7547DD92C}" type="presParOf" srcId="{7A7D92FC-4D35-48C3-8018-7FCCE4FB7CCA}" destId="{3D92E76D-1800-4F2F-ACA3-23EAB34BAFED}" srcOrd="0" destOrd="0" presId="urn:microsoft.com/office/officeart/2005/8/layout/chevron2"/>
    <dgm:cxn modelId="{FDFF00B4-31FF-4E67-A919-8D27211A0E9E}" type="presParOf" srcId="{3D92E76D-1800-4F2F-ACA3-23EAB34BAFED}" destId="{08AFACD6-1C8E-443E-9F20-6C09AAE78224}" srcOrd="0" destOrd="0" presId="urn:microsoft.com/office/officeart/2005/8/layout/chevron2"/>
    <dgm:cxn modelId="{C4AB9436-0FF9-49EF-8009-A8ACD84E183B}" type="presParOf" srcId="{3D92E76D-1800-4F2F-ACA3-23EAB34BAFED}" destId="{9F5D039D-8276-4D14-B319-B1CE1DFD20FD}" srcOrd="1" destOrd="0" presId="urn:microsoft.com/office/officeart/2005/8/layout/chevron2"/>
    <dgm:cxn modelId="{E33CCC3D-27C7-43D0-838A-6965EB01E6F1}" type="presParOf" srcId="{7A7D92FC-4D35-48C3-8018-7FCCE4FB7CCA}" destId="{A683C990-2733-4EE0-A286-84933E1D5BB5}" srcOrd="1" destOrd="0" presId="urn:microsoft.com/office/officeart/2005/8/layout/chevron2"/>
    <dgm:cxn modelId="{42520D4B-3241-4A45-B0A2-DC4EA875289B}" type="presParOf" srcId="{7A7D92FC-4D35-48C3-8018-7FCCE4FB7CCA}" destId="{99B5D121-B587-4FEA-8355-659397501451}" srcOrd="2" destOrd="0" presId="urn:microsoft.com/office/officeart/2005/8/layout/chevron2"/>
    <dgm:cxn modelId="{ACA45AF0-D754-4065-8D3A-0CBD4592A491}" type="presParOf" srcId="{99B5D121-B587-4FEA-8355-659397501451}" destId="{BF2B44D7-7646-47F8-A0A7-FE9C1FA2328F}" srcOrd="0" destOrd="0" presId="urn:microsoft.com/office/officeart/2005/8/layout/chevron2"/>
    <dgm:cxn modelId="{C649055A-3E45-4B8F-886C-E3A1945BA98D}" type="presParOf" srcId="{99B5D121-B587-4FEA-8355-659397501451}" destId="{581B2377-E4A4-4DF8-BE5B-9D132CB95878}" srcOrd="1" destOrd="0" presId="urn:microsoft.com/office/officeart/2005/8/layout/chevron2"/>
    <dgm:cxn modelId="{502D2849-C6DE-4E99-ACDC-1A0AD1A2F0E4}" type="presParOf" srcId="{7A7D92FC-4D35-48C3-8018-7FCCE4FB7CCA}" destId="{7E170AE2-3CEF-4C8C-AB34-369E915ABC19}" srcOrd="3" destOrd="0" presId="urn:microsoft.com/office/officeart/2005/8/layout/chevron2"/>
    <dgm:cxn modelId="{DD0250B2-65AD-4D25-96CA-0D1812B15C1C}" type="presParOf" srcId="{7A7D92FC-4D35-48C3-8018-7FCCE4FB7CCA}" destId="{5A3A1736-087B-4709-A766-9505A788607A}" srcOrd="4" destOrd="0" presId="urn:microsoft.com/office/officeart/2005/8/layout/chevron2"/>
    <dgm:cxn modelId="{09A29BFD-353A-4B82-8834-6E9FBC1BFD6A}" type="presParOf" srcId="{5A3A1736-087B-4709-A766-9505A788607A}" destId="{29A181C6-379C-4BA5-BD47-D42274CD0E7E}" srcOrd="0" destOrd="0" presId="urn:microsoft.com/office/officeart/2005/8/layout/chevron2"/>
    <dgm:cxn modelId="{33A1F30A-2355-4FCF-994D-547164C8D99F}" type="presParOf" srcId="{5A3A1736-087B-4709-A766-9505A788607A}" destId="{65C09F8A-0FF0-4AAE-8253-98DB9BDFAC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89E957-3046-473B-9F0C-326754E5F95A}" type="doc">
      <dgm:prSet loTypeId="urn:microsoft.com/office/officeart/2005/8/layout/chevron2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C065458-32D1-4B75-90C7-5AB1CDC61D42}">
      <dgm:prSet phldrT="[Text]" custT="1"/>
      <dgm:spPr/>
      <dgm:t>
        <a:bodyPr/>
        <a:lstStyle/>
        <a:p>
          <a:pPr algn="ctr" rtl="1"/>
          <a:r>
            <a:rPr lang="fa-IR" sz="2400" b="0" dirty="0" smtClean="0">
              <a:cs typeface="B Nazanin" pitchFamily="2" charset="-78"/>
            </a:rPr>
            <a:t>مرحله</a:t>
          </a:r>
          <a:r>
            <a:rPr lang="fa-IR" sz="2400" b="0" baseline="0" dirty="0" smtClean="0">
              <a:cs typeface="B Nazanin" pitchFamily="2" charset="-78"/>
            </a:rPr>
            <a:t> 1</a:t>
          </a:r>
          <a:endParaRPr lang="en-US" sz="2400" b="0" dirty="0">
            <a:cs typeface="B Nazanin" pitchFamily="2" charset="-78"/>
          </a:endParaRPr>
        </a:p>
      </dgm:t>
    </dgm:pt>
    <dgm:pt modelId="{70FB296E-4106-4290-B52B-B0674D79FCFA}" type="parTrans" cxnId="{4BA4F6CA-E63C-4A0B-8C58-9E6CF33FC132}">
      <dgm:prSet/>
      <dgm:spPr/>
      <dgm:t>
        <a:bodyPr/>
        <a:lstStyle/>
        <a:p>
          <a:endParaRPr lang="en-US"/>
        </a:p>
      </dgm:t>
    </dgm:pt>
    <dgm:pt modelId="{CC20CADE-64F8-45B5-8864-71C698C1DAC4}" type="sibTrans" cxnId="{4BA4F6CA-E63C-4A0B-8C58-9E6CF33FC132}">
      <dgm:prSet/>
      <dgm:spPr/>
      <dgm:t>
        <a:bodyPr/>
        <a:lstStyle/>
        <a:p>
          <a:endParaRPr lang="en-US"/>
        </a:p>
      </dgm:t>
    </dgm:pt>
    <dgm:pt modelId="{6D03792C-FF40-41E1-94FE-49CB4FBC0E3D}">
      <dgm:prSet phldrT="[Text]" custT="1"/>
      <dgm:spPr/>
      <dgm:t>
        <a:bodyPr/>
        <a:lstStyle/>
        <a:p>
          <a:pPr algn="r" rtl="1"/>
          <a:endParaRPr lang="en-US" sz="1400" b="0" dirty="0">
            <a:solidFill>
              <a:schemeClr val="bg2">
                <a:lumMod val="10000"/>
              </a:schemeClr>
            </a:solidFill>
            <a:cs typeface="B Nazanin" pitchFamily="2" charset="-78"/>
          </a:endParaRPr>
        </a:p>
      </dgm:t>
    </dgm:pt>
    <dgm:pt modelId="{3F97804D-86E0-4752-A95B-DDD641469B90}" type="parTrans" cxnId="{D446B7BA-C579-447F-BF9B-A588F0FBDA9E}">
      <dgm:prSet/>
      <dgm:spPr/>
      <dgm:t>
        <a:bodyPr/>
        <a:lstStyle/>
        <a:p>
          <a:endParaRPr lang="en-US"/>
        </a:p>
      </dgm:t>
    </dgm:pt>
    <dgm:pt modelId="{C84BCFB3-FA4F-43BC-84A1-71A027ECAC31}" type="sibTrans" cxnId="{D446B7BA-C579-447F-BF9B-A588F0FBDA9E}">
      <dgm:prSet/>
      <dgm:spPr/>
      <dgm:t>
        <a:bodyPr/>
        <a:lstStyle/>
        <a:p>
          <a:endParaRPr lang="en-US"/>
        </a:p>
      </dgm:t>
    </dgm:pt>
    <dgm:pt modelId="{BBB00AE5-EA9C-4710-BA54-BBC89B2DB0E7}">
      <dgm:prSet phldrT="[Text]" custT="1"/>
      <dgm:spPr/>
      <dgm:t>
        <a:bodyPr/>
        <a:lstStyle/>
        <a:p>
          <a:pPr algn="ctr" rtl="1"/>
          <a:r>
            <a:rPr lang="fa-IR" sz="2400" b="0" dirty="0" smtClean="0">
              <a:cs typeface="B Nazanin" pitchFamily="2" charset="-78"/>
            </a:rPr>
            <a:t>مرحله</a:t>
          </a:r>
          <a:r>
            <a:rPr lang="fa-IR" sz="2400" b="0" baseline="0" dirty="0" smtClean="0">
              <a:cs typeface="B Nazanin" pitchFamily="2" charset="-78"/>
            </a:rPr>
            <a:t> 2</a:t>
          </a:r>
          <a:endParaRPr lang="en-US" sz="2400" b="0" dirty="0">
            <a:cs typeface="B Nazanin" pitchFamily="2" charset="-78"/>
          </a:endParaRPr>
        </a:p>
      </dgm:t>
    </dgm:pt>
    <dgm:pt modelId="{5E903BA6-7E9D-4638-8C2E-6680AD20DBBF}" type="parTrans" cxnId="{B3203EB4-9E41-4C17-A617-EF863A7BAECF}">
      <dgm:prSet/>
      <dgm:spPr/>
      <dgm:t>
        <a:bodyPr/>
        <a:lstStyle/>
        <a:p>
          <a:endParaRPr lang="en-US"/>
        </a:p>
      </dgm:t>
    </dgm:pt>
    <dgm:pt modelId="{C6BC23AA-6B63-4B89-A1D4-F6D7A35E4C13}" type="sibTrans" cxnId="{B3203EB4-9E41-4C17-A617-EF863A7BAECF}">
      <dgm:prSet/>
      <dgm:spPr/>
      <dgm:t>
        <a:bodyPr/>
        <a:lstStyle/>
        <a:p>
          <a:endParaRPr lang="en-US"/>
        </a:p>
      </dgm:t>
    </dgm:pt>
    <dgm:pt modelId="{C523AD08-291C-4C8E-B692-161A71F8E059}">
      <dgm:prSet phldrT="[Text]" custT="1"/>
      <dgm:spPr/>
      <dgm:t>
        <a:bodyPr/>
        <a:lstStyle/>
        <a:p>
          <a:pPr algn="r" rtl="1"/>
          <a:r>
            <a:rPr lang="fa-IR" sz="2800" dirty="0" smtClean="0">
              <a:solidFill>
                <a:schemeClr val="tx1"/>
              </a:solidFill>
              <a:cs typeface="B Nazanin" pitchFamily="2" charset="-78"/>
            </a:rPr>
            <a:t>لتارژیک وکاهش تون عضلانی وافزایش رفلکس ها ومیوکلونوس ومردمکها میوزو همراه تشنج ونوارمغز کم ولتاژ ازیک تا 14 روز و پروگنوز نامعلوم</a:t>
          </a:r>
          <a:endParaRPr lang="en-US" sz="1800" b="0" dirty="0">
            <a:cs typeface="B Nazanin" pitchFamily="2" charset="-78"/>
          </a:endParaRPr>
        </a:p>
      </dgm:t>
    </dgm:pt>
    <dgm:pt modelId="{8F9927A6-A329-469B-AF77-4505AE5DFA31}" type="parTrans" cxnId="{333DC285-EF69-4A2B-BC73-80CC6E7B1DCF}">
      <dgm:prSet/>
      <dgm:spPr/>
      <dgm:t>
        <a:bodyPr/>
        <a:lstStyle/>
        <a:p>
          <a:endParaRPr lang="en-US"/>
        </a:p>
      </dgm:t>
    </dgm:pt>
    <dgm:pt modelId="{0D83112C-5198-440D-8A68-9D306204EFEF}" type="sibTrans" cxnId="{333DC285-EF69-4A2B-BC73-80CC6E7B1DCF}">
      <dgm:prSet/>
      <dgm:spPr/>
      <dgm:t>
        <a:bodyPr/>
        <a:lstStyle/>
        <a:p>
          <a:endParaRPr lang="en-US"/>
        </a:p>
      </dgm:t>
    </dgm:pt>
    <dgm:pt modelId="{6AE61B53-1AF0-475C-8154-CD379868EEBB}">
      <dgm:prSet phldrT="[Text]"/>
      <dgm:spPr/>
      <dgm:t>
        <a:bodyPr/>
        <a:lstStyle/>
        <a:p>
          <a:pPr algn="ctr" rtl="1"/>
          <a:r>
            <a:rPr lang="fa-IR" b="0" dirty="0" smtClean="0">
              <a:cs typeface="B Nazanin" pitchFamily="2" charset="-78"/>
            </a:rPr>
            <a:t>مرحله</a:t>
          </a:r>
          <a:r>
            <a:rPr lang="fa-IR" b="0" baseline="0" dirty="0" smtClean="0">
              <a:cs typeface="B Nazanin" pitchFamily="2" charset="-78"/>
            </a:rPr>
            <a:t> 3</a:t>
          </a:r>
          <a:endParaRPr lang="en-US" b="0" dirty="0">
            <a:cs typeface="B Nazanin" pitchFamily="2" charset="-78"/>
          </a:endParaRPr>
        </a:p>
      </dgm:t>
    </dgm:pt>
    <dgm:pt modelId="{29F019BE-C378-4CCF-8F96-B009BA1531E5}" type="parTrans" cxnId="{87182BEB-EF8C-493D-9D01-F7E9CF13A423}">
      <dgm:prSet/>
      <dgm:spPr/>
      <dgm:t>
        <a:bodyPr/>
        <a:lstStyle/>
        <a:p>
          <a:endParaRPr lang="en-US"/>
        </a:p>
      </dgm:t>
    </dgm:pt>
    <dgm:pt modelId="{B572B729-4CD8-4324-8F35-5FBD7A74FF4A}" type="sibTrans" cxnId="{87182BEB-EF8C-493D-9D01-F7E9CF13A423}">
      <dgm:prSet/>
      <dgm:spPr/>
      <dgm:t>
        <a:bodyPr/>
        <a:lstStyle/>
        <a:p>
          <a:endParaRPr lang="en-US"/>
        </a:p>
      </dgm:t>
    </dgm:pt>
    <dgm:pt modelId="{4895745E-D323-418B-992B-F3A9F6643CBE}">
      <dgm:prSet phldrT="[Text]" custT="1"/>
      <dgm:spPr/>
      <dgm:t>
        <a:bodyPr/>
        <a:lstStyle/>
        <a:p>
          <a:pPr algn="r" rtl="1"/>
          <a:endParaRPr lang="en-US" sz="1800" b="0" dirty="0">
            <a:cs typeface="B Nazanin" pitchFamily="2" charset="-78"/>
          </a:endParaRPr>
        </a:p>
      </dgm:t>
    </dgm:pt>
    <dgm:pt modelId="{4D3ABC39-BE50-4D7A-AD3D-E0063856C94D}" type="parTrans" cxnId="{26A4D09B-3B5C-4C40-8213-8ECB967C3AB3}">
      <dgm:prSet/>
      <dgm:spPr/>
      <dgm:t>
        <a:bodyPr/>
        <a:lstStyle/>
        <a:p>
          <a:endParaRPr lang="en-US"/>
        </a:p>
      </dgm:t>
    </dgm:pt>
    <dgm:pt modelId="{975E690B-0D40-4655-9556-5E947BAA583F}" type="sibTrans" cxnId="{26A4D09B-3B5C-4C40-8213-8ECB967C3AB3}">
      <dgm:prSet/>
      <dgm:spPr/>
      <dgm:t>
        <a:bodyPr/>
        <a:lstStyle/>
        <a:p>
          <a:endParaRPr lang="en-US"/>
        </a:p>
      </dgm:t>
    </dgm:pt>
    <dgm:pt modelId="{72A090AC-ADBD-44CB-A3B5-F6366B3BA8A3}">
      <dgm:prSet custT="1"/>
      <dgm:spPr/>
      <dgm:t>
        <a:bodyPr/>
        <a:lstStyle/>
        <a:p>
          <a:pPr algn="r"/>
          <a:r>
            <a:rPr lang="fa-IR" sz="2400" dirty="0" smtClean="0">
              <a:solidFill>
                <a:schemeClr val="bg2">
                  <a:lumMod val="10000"/>
                </a:schemeClr>
              </a:solidFill>
              <a:cs typeface="B Nazanin" pitchFamily="2" charset="-78"/>
            </a:rPr>
            <a:t>بیش ازحد هشیار.تون عضلانی نرمال وافزایش رفلکس ها ومیوکلونوس ومردمکهای گشاد وبدون تشنج ونوار مغز نرمال وپروگنوز خوب درکمتر از24 ساعت</a:t>
          </a:r>
          <a:endParaRPr lang="en-US" sz="2400" dirty="0">
            <a:solidFill>
              <a:schemeClr val="bg2">
                <a:lumMod val="10000"/>
              </a:schemeClr>
            </a:solidFill>
            <a:cs typeface="B Nazanin" pitchFamily="2" charset="-78"/>
          </a:endParaRPr>
        </a:p>
      </dgm:t>
    </dgm:pt>
    <dgm:pt modelId="{55A00E8C-3D62-41F7-AD42-E4A32BE189CA}" type="parTrans" cxnId="{35389909-DC84-475F-A103-1BCE50E24A8B}">
      <dgm:prSet/>
      <dgm:spPr/>
      <dgm:t>
        <a:bodyPr/>
        <a:lstStyle/>
        <a:p>
          <a:endParaRPr lang="en-US"/>
        </a:p>
      </dgm:t>
    </dgm:pt>
    <dgm:pt modelId="{1EF6AD99-E5FA-435D-8762-A2F9EEEF25DC}" type="sibTrans" cxnId="{35389909-DC84-475F-A103-1BCE50E24A8B}">
      <dgm:prSet/>
      <dgm:spPr/>
      <dgm:t>
        <a:bodyPr/>
        <a:lstStyle/>
        <a:p>
          <a:endParaRPr lang="en-US"/>
        </a:p>
      </dgm:t>
    </dgm:pt>
    <dgm:pt modelId="{90DE8EEA-BF2C-4013-A849-3E8EE57999F1}">
      <dgm:prSet custT="1"/>
      <dgm:spPr/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cs typeface="B Nazanin" pitchFamily="2" charset="-78"/>
            </a:rPr>
            <a:t>کوماودسربره وبدون میوکلونوس وبدون رفلکس های عضلانی مردمکها واکنش ضعیف نوار مغز به طرف خط صاف وپروگنوز ضعیف</a:t>
          </a:r>
          <a:endParaRPr lang="fa-IR" sz="2800" dirty="0" smtClean="0">
            <a:solidFill>
              <a:schemeClr val="tx1"/>
            </a:solidFill>
            <a:cs typeface="B Nazanin" pitchFamily="2" charset="-78"/>
          </a:endParaRPr>
        </a:p>
      </dgm:t>
    </dgm:pt>
    <dgm:pt modelId="{E68FFE31-4752-4F4C-A567-3B0A61E24603}" type="parTrans" cxnId="{22071F4F-145C-4230-98AF-ED71F3851E1C}">
      <dgm:prSet/>
      <dgm:spPr/>
      <dgm:t>
        <a:bodyPr/>
        <a:lstStyle/>
        <a:p>
          <a:endParaRPr lang="en-US"/>
        </a:p>
      </dgm:t>
    </dgm:pt>
    <dgm:pt modelId="{DE57505A-407E-4188-AE77-68428D64C1BB}" type="sibTrans" cxnId="{22071F4F-145C-4230-98AF-ED71F3851E1C}">
      <dgm:prSet/>
      <dgm:spPr/>
      <dgm:t>
        <a:bodyPr/>
        <a:lstStyle/>
        <a:p>
          <a:endParaRPr lang="en-US"/>
        </a:p>
      </dgm:t>
    </dgm:pt>
    <dgm:pt modelId="{7A7D92FC-4D35-48C3-8018-7FCCE4FB7CCA}" type="pres">
      <dgm:prSet presAssocID="{F389E957-3046-473B-9F0C-326754E5F95A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2E76D-1800-4F2F-ACA3-23EAB34BAFED}" type="pres">
      <dgm:prSet presAssocID="{3C065458-32D1-4B75-90C7-5AB1CDC61D42}" presName="composite" presStyleCnt="0"/>
      <dgm:spPr/>
      <dgm:t>
        <a:bodyPr/>
        <a:lstStyle/>
        <a:p>
          <a:endParaRPr lang="en-US"/>
        </a:p>
      </dgm:t>
    </dgm:pt>
    <dgm:pt modelId="{08AFACD6-1C8E-443E-9F20-6C09AAE78224}" type="pres">
      <dgm:prSet presAssocID="{3C065458-32D1-4B75-90C7-5AB1CDC61D4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D039D-8276-4D14-B319-B1CE1DFD20FD}" type="pres">
      <dgm:prSet presAssocID="{3C065458-32D1-4B75-90C7-5AB1CDC61D42}" presName="descendantText" presStyleLbl="alignAcc1" presStyleIdx="0" presStyleCnt="3" custLinFactNeighborX="270" custLinFactNeighborY="-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3C990-2733-4EE0-A286-84933E1D5BB5}" type="pres">
      <dgm:prSet presAssocID="{CC20CADE-64F8-45B5-8864-71C698C1DAC4}" presName="sp" presStyleCnt="0"/>
      <dgm:spPr/>
      <dgm:t>
        <a:bodyPr/>
        <a:lstStyle/>
        <a:p>
          <a:endParaRPr lang="en-US"/>
        </a:p>
      </dgm:t>
    </dgm:pt>
    <dgm:pt modelId="{99B5D121-B587-4FEA-8355-659397501451}" type="pres">
      <dgm:prSet presAssocID="{BBB00AE5-EA9C-4710-BA54-BBC89B2DB0E7}" presName="composite" presStyleCnt="0"/>
      <dgm:spPr/>
      <dgm:t>
        <a:bodyPr/>
        <a:lstStyle/>
        <a:p>
          <a:endParaRPr lang="en-US"/>
        </a:p>
      </dgm:t>
    </dgm:pt>
    <dgm:pt modelId="{BF2B44D7-7646-47F8-A0A7-FE9C1FA2328F}" type="pres">
      <dgm:prSet presAssocID="{BBB00AE5-EA9C-4710-BA54-BBC89B2DB0E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B2377-E4A4-4DF8-BE5B-9D132CB95878}" type="pres">
      <dgm:prSet presAssocID="{BBB00AE5-EA9C-4710-BA54-BBC89B2DB0E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70AE2-3CEF-4C8C-AB34-369E915ABC19}" type="pres">
      <dgm:prSet presAssocID="{C6BC23AA-6B63-4B89-A1D4-F6D7A35E4C13}" presName="sp" presStyleCnt="0"/>
      <dgm:spPr/>
      <dgm:t>
        <a:bodyPr/>
        <a:lstStyle/>
        <a:p>
          <a:endParaRPr lang="en-US"/>
        </a:p>
      </dgm:t>
    </dgm:pt>
    <dgm:pt modelId="{5A3A1736-087B-4709-A766-9505A788607A}" type="pres">
      <dgm:prSet presAssocID="{6AE61B53-1AF0-475C-8154-CD379868EEBB}" presName="composite" presStyleCnt="0"/>
      <dgm:spPr/>
      <dgm:t>
        <a:bodyPr/>
        <a:lstStyle/>
        <a:p>
          <a:endParaRPr lang="en-US"/>
        </a:p>
      </dgm:t>
    </dgm:pt>
    <dgm:pt modelId="{29A181C6-379C-4BA5-BD47-D42274CD0E7E}" type="pres">
      <dgm:prSet presAssocID="{6AE61B53-1AF0-475C-8154-CD379868EEB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09F8A-0FF0-4AAE-8253-98DB9BDFACE3}" type="pres">
      <dgm:prSet presAssocID="{6AE61B53-1AF0-475C-8154-CD379868EEB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4B3D36-A1DC-4F61-84AE-D60BCA419BA0}" type="presOf" srcId="{72A090AC-ADBD-44CB-A3B5-F6366B3BA8A3}" destId="{9F5D039D-8276-4D14-B319-B1CE1DFD20FD}" srcOrd="0" destOrd="1" presId="urn:microsoft.com/office/officeart/2005/8/layout/chevron2"/>
    <dgm:cxn modelId="{05A478E2-EB13-44E0-81AC-AFA8A4EEDDFF}" type="presOf" srcId="{90DE8EEA-BF2C-4013-A849-3E8EE57999F1}" destId="{65C09F8A-0FF0-4AAE-8253-98DB9BDFACE3}" srcOrd="0" destOrd="1" presId="urn:microsoft.com/office/officeart/2005/8/layout/chevron2"/>
    <dgm:cxn modelId="{A40E2A09-5A26-4CE6-8340-C37B1E577EC8}" type="presOf" srcId="{BBB00AE5-EA9C-4710-BA54-BBC89B2DB0E7}" destId="{BF2B44D7-7646-47F8-A0A7-FE9C1FA2328F}" srcOrd="0" destOrd="0" presId="urn:microsoft.com/office/officeart/2005/8/layout/chevron2"/>
    <dgm:cxn modelId="{26A4D09B-3B5C-4C40-8213-8ECB967C3AB3}" srcId="{6AE61B53-1AF0-475C-8154-CD379868EEBB}" destId="{4895745E-D323-418B-992B-F3A9F6643CBE}" srcOrd="0" destOrd="0" parTransId="{4D3ABC39-BE50-4D7A-AD3D-E0063856C94D}" sibTransId="{975E690B-0D40-4655-9556-5E947BAA583F}"/>
    <dgm:cxn modelId="{37FE233A-1C3C-4792-BA31-23580EB43F3C}" type="presOf" srcId="{C523AD08-291C-4C8E-B692-161A71F8E059}" destId="{581B2377-E4A4-4DF8-BE5B-9D132CB95878}" srcOrd="0" destOrd="0" presId="urn:microsoft.com/office/officeart/2005/8/layout/chevron2"/>
    <dgm:cxn modelId="{1BA2DC0D-691A-42DD-A133-1B11DCF6A0CA}" type="presOf" srcId="{3C065458-32D1-4B75-90C7-5AB1CDC61D42}" destId="{08AFACD6-1C8E-443E-9F20-6C09AAE78224}" srcOrd="0" destOrd="0" presId="urn:microsoft.com/office/officeart/2005/8/layout/chevron2"/>
    <dgm:cxn modelId="{333DC285-EF69-4A2B-BC73-80CC6E7B1DCF}" srcId="{BBB00AE5-EA9C-4710-BA54-BBC89B2DB0E7}" destId="{C523AD08-291C-4C8E-B692-161A71F8E059}" srcOrd="0" destOrd="0" parTransId="{8F9927A6-A329-469B-AF77-4505AE5DFA31}" sibTransId="{0D83112C-5198-440D-8A68-9D306204EFEF}"/>
    <dgm:cxn modelId="{D6D92A55-6EB8-4A14-AD70-BBAD1860FC14}" type="presOf" srcId="{F389E957-3046-473B-9F0C-326754E5F95A}" destId="{7A7D92FC-4D35-48C3-8018-7FCCE4FB7CCA}" srcOrd="0" destOrd="0" presId="urn:microsoft.com/office/officeart/2005/8/layout/chevron2"/>
    <dgm:cxn modelId="{2993105C-7E0B-4CDB-83CE-F396698FDA45}" type="presOf" srcId="{4895745E-D323-418B-992B-F3A9F6643CBE}" destId="{65C09F8A-0FF0-4AAE-8253-98DB9BDFACE3}" srcOrd="0" destOrd="0" presId="urn:microsoft.com/office/officeart/2005/8/layout/chevron2"/>
    <dgm:cxn modelId="{35389909-DC84-475F-A103-1BCE50E24A8B}" srcId="{3C065458-32D1-4B75-90C7-5AB1CDC61D42}" destId="{72A090AC-ADBD-44CB-A3B5-F6366B3BA8A3}" srcOrd="1" destOrd="0" parTransId="{55A00E8C-3D62-41F7-AD42-E4A32BE189CA}" sibTransId="{1EF6AD99-E5FA-435D-8762-A2F9EEEF25DC}"/>
    <dgm:cxn modelId="{4BA4F6CA-E63C-4A0B-8C58-9E6CF33FC132}" srcId="{F389E957-3046-473B-9F0C-326754E5F95A}" destId="{3C065458-32D1-4B75-90C7-5AB1CDC61D42}" srcOrd="0" destOrd="0" parTransId="{70FB296E-4106-4290-B52B-B0674D79FCFA}" sibTransId="{CC20CADE-64F8-45B5-8864-71C698C1DAC4}"/>
    <dgm:cxn modelId="{87182BEB-EF8C-493D-9D01-F7E9CF13A423}" srcId="{F389E957-3046-473B-9F0C-326754E5F95A}" destId="{6AE61B53-1AF0-475C-8154-CD379868EEBB}" srcOrd="2" destOrd="0" parTransId="{29F019BE-C378-4CCF-8F96-B009BA1531E5}" sibTransId="{B572B729-4CD8-4324-8F35-5FBD7A74FF4A}"/>
    <dgm:cxn modelId="{9DBB13BA-9CFB-4922-A88C-D079317B02B0}" type="presOf" srcId="{6AE61B53-1AF0-475C-8154-CD379868EEBB}" destId="{29A181C6-379C-4BA5-BD47-D42274CD0E7E}" srcOrd="0" destOrd="0" presId="urn:microsoft.com/office/officeart/2005/8/layout/chevron2"/>
    <dgm:cxn modelId="{22071F4F-145C-4230-98AF-ED71F3851E1C}" srcId="{6AE61B53-1AF0-475C-8154-CD379868EEBB}" destId="{90DE8EEA-BF2C-4013-A849-3E8EE57999F1}" srcOrd="1" destOrd="0" parTransId="{E68FFE31-4752-4F4C-A567-3B0A61E24603}" sibTransId="{DE57505A-407E-4188-AE77-68428D64C1BB}"/>
    <dgm:cxn modelId="{EE4225A0-625F-4EDD-A5C4-1CB1BF0D452D}" type="presOf" srcId="{6D03792C-FF40-41E1-94FE-49CB4FBC0E3D}" destId="{9F5D039D-8276-4D14-B319-B1CE1DFD20FD}" srcOrd="0" destOrd="0" presId="urn:microsoft.com/office/officeart/2005/8/layout/chevron2"/>
    <dgm:cxn modelId="{D446B7BA-C579-447F-BF9B-A588F0FBDA9E}" srcId="{3C065458-32D1-4B75-90C7-5AB1CDC61D42}" destId="{6D03792C-FF40-41E1-94FE-49CB4FBC0E3D}" srcOrd="0" destOrd="0" parTransId="{3F97804D-86E0-4752-A95B-DDD641469B90}" sibTransId="{C84BCFB3-FA4F-43BC-84A1-71A027ECAC31}"/>
    <dgm:cxn modelId="{B3203EB4-9E41-4C17-A617-EF863A7BAECF}" srcId="{F389E957-3046-473B-9F0C-326754E5F95A}" destId="{BBB00AE5-EA9C-4710-BA54-BBC89B2DB0E7}" srcOrd="1" destOrd="0" parTransId="{5E903BA6-7E9D-4638-8C2E-6680AD20DBBF}" sibTransId="{C6BC23AA-6B63-4B89-A1D4-F6D7A35E4C13}"/>
    <dgm:cxn modelId="{81E2F829-2162-406E-9661-08B566755835}" type="presParOf" srcId="{7A7D92FC-4D35-48C3-8018-7FCCE4FB7CCA}" destId="{3D92E76D-1800-4F2F-ACA3-23EAB34BAFED}" srcOrd="0" destOrd="0" presId="urn:microsoft.com/office/officeart/2005/8/layout/chevron2"/>
    <dgm:cxn modelId="{1E98DC4C-89BA-4B7D-B341-FD7FBF5958A4}" type="presParOf" srcId="{3D92E76D-1800-4F2F-ACA3-23EAB34BAFED}" destId="{08AFACD6-1C8E-443E-9F20-6C09AAE78224}" srcOrd="0" destOrd="0" presId="urn:microsoft.com/office/officeart/2005/8/layout/chevron2"/>
    <dgm:cxn modelId="{A2CA7D54-41FD-4933-8C5A-D648F39F5965}" type="presParOf" srcId="{3D92E76D-1800-4F2F-ACA3-23EAB34BAFED}" destId="{9F5D039D-8276-4D14-B319-B1CE1DFD20FD}" srcOrd="1" destOrd="0" presId="urn:microsoft.com/office/officeart/2005/8/layout/chevron2"/>
    <dgm:cxn modelId="{E8FA9817-830F-4A21-9146-D0CCB1B220ED}" type="presParOf" srcId="{7A7D92FC-4D35-48C3-8018-7FCCE4FB7CCA}" destId="{A683C990-2733-4EE0-A286-84933E1D5BB5}" srcOrd="1" destOrd="0" presId="urn:microsoft.com/office/officeart/2005/8/layout/chevron2"/>
    <dgm:cxn modelId="{18B2E699-DA69-4211-9157-70B7E7F298E6}" type="presParOf" srcId="{7A7D92FC-4D35-48C3-8018-7FCCE4FB7CCA}" destId="{99B5D121-B587-4FEA-8355-659397501451}" srcOrd="2" destOrd="0" presId="urn:microsoft.com/office/officeart/2005/8/layout/chevron2"/>
    <dgm:cxn modelId="{DBDCE177-97FF-4C85-A676-E8FB01CB211F}" type="presParOf" srcId="{99B5D121-B587-4FEA-8355-659397501451}" destId="{BF2B44D7-7646-47F8-A0A7-FE9C1FA2328F}" srcOrd="0" destOrd="0" presId="urn:microsoft.com/office/officeart/2005/8/layout/chevron2"/>
    <dgm:cxn modelId="{A31A3222-AC6D-4493-AB52-3B6B30D3054B}" type="presParOf" srcId="{99B5D121-B587-4FEA-8355-659397501451}" destId="{581B2377-E4A4-4DF8-BE5B-9D132CB95878}" srcOrd="1" destOrd="0" presId="urn:microsoft.com/office/officeart/2005/8/layout/chevron2"/>
    <dgm:cxn modelId="{68172673-723C-459E-892B-943B87D82A2C}" type="presParOf" srcId="{7A7D92FC-4D35-48C3-8018-7FCCE4FB7CCA}" destId="{7E170AE2-3CEF-4C8C-AB34-369E915ABC19}" srcOrd="3" destOrd="0" presId="urn:microsoft.com/office/officeart/2005/8/layout/chevron2"/>
    <dgm:cxn modelId="{7C4A62E3-E207-4501-AABD-511EC4753345}" type="presParOf" srcId="{7A7D92FC-4D35-48C3-8018-7FCCE4FB7CCA}" destId="{5A3A1736-087B-4709-A766-9505A788607A}" srcOrd="4" destOrd="0" presId="urn:microsoft.com/office/officeart/2005/8/layout/chevron2"/>
    <dgm:cxn modelId="{E0A02E40-9FF2-4AD0-96BF-7BCC820D53C1}" type="presParOf" srcId="{5A3A1736-087B-4709-A766-9505A788607A}" destId="{29A181C6-379C-4BA5-BD47-D42274CD0E7E}" srcOrd="0" destOrd="0" presId="urn:microsoft.com/office/officeart/2005/8/layout/chevron2"/>
    <dgm:cxn modelId="{091D53AF-1DB3-4A28-8864-A08C8006CDD5}" type="presParOf" srcId="{5A3A1736-087B-4709-A766-9505A788607A}" destId="{65C09F8A-0FF0-4AAE-8253-98DB9BDFACE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100DA6-87A7-40AF-A565-0B39F8108203}" type="doc">
      <dgm:prSet loTypeId="urn:microsoft.com/office/officeart/2008/layout/RadialCluster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05E972-1A68-453D-AD8E-AB0A07D10A07}">
      <dgm:prSet phldrT="[Text]" custT="1"/>
      <dgm:spPr/>
      <dgm:t>
        <a:bodyPr/>
        <a:lstStyle/>
        <a:p>
          <a:r>
            <a:rPr lang="fa-IR" sz="2400" b="1" dirty="0" smtClean="0">
              <a:solidFill>
                <a:schemeClr val="tx1"/>
              </a:solidFill>
              <a:cs typeface="B Nazanin" pitchFamily="2" charset="-78"/>
            </a:rPr>
            <a:t>تشخیص پاراکلینیکی</a:t>
          </a:r>
          <a:endParaRPr lang="fa-IR" sz="2400" b="1" dirty="0" smtClean="0">
            <a:solidFill>
              <a:schemeClr val="tx1"/>
            </a:solidFill>
            <a:cs typeface="B Nazanin" pitchFamily="2" charset="-78"/>
          </a:endParaRPr>
        </a:p>
      </dgm:t>
    </dgm:pt>
    <dgm:pt modelId="{DB1F4B8D-0C1C-4C8E-A96F-DBE8887F27F1}" type="parTrans" cxnId="{AA569CC1-8F4C-4BE8-8987-1AB0EDEC8F53}">
      <dgm:prSet/>
      <dgm:spPr/>
      <dgm:t>
        <a:bodyPr/>
        <a:lstStyle/>
        <a:p>
          <a:endParaRPr lang="en-US"/>
        </a:p>
      </dgm:t>
    </dgm:pt>
    <dgm:pt modelId="{FD1672C0-8839-4EC8-894B-6015703B7C4C}" type="sibTrans" cxnId="{AA569CC1-8F4C-4BE8-8987-1AB0EDEC8F53}">
      <dgm:prSet/>
      <dgm:spPr/>
      <dgm:t>
        <a:bodyPr/>
        <a:lstStyle/>
        <a:p>
          <a:endParaRPr lang="en-US"/>
        </a:p>
      </dgm:t>
    </dgm:pt>
    <dgm:pt modelId="{CA385CEB-4863-4ACB-9CD7-DCC508D6BE1E}">
      <dgm:prSet phldrT="[Text]" custT="1"/>
      <dgm:spPr/>
      <dgm:t>
        <a:bodyPr/>
        <a:lstStyle/>
        <a:p>
          <a:pPr algn="ctr"/>
          <a:r>
            <a:rPr lang="en-US" sz="2400" b="1" dirty="0" smtClean="0">
              <a:solidFill>
                <a:schemeClr val="tx1"/>
              </a:solidFill>
              <a:cs typeface="B Nazanin" pitchFamily="2" charset="-78"/>
            </a:rPr>
            <a:t>MRI</a:t>
          </a:r>
          <a:endParaRPr lang="en-US" sz="2400" b="1" dirty="0">
            <a:solidFill>
              <a:schemeClr val="tx1"/>
            </a:solidFill>
            <a:cs typeface="B Nazanin" pitchFamily="2" charset="-78"/>
          </a:endParaRPr>
        </a:p>
      </dgm:t>
    </dgm:pt>
    <dgm:pt modelId="{4BE0305B-CEFF-4315-8879-EA4954E51D0C}" type="parTrans" cxnId="{2F0ACBEA-69F3-4032-AFEB-BD794FB00966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C55AF9ED-5E9D-4D69-A670-CE4711042C21}" type="sibTrans" cxnId="{2F0ACBEA-69F3-4032-AFEB-BD794FB00966}">
      <dgm:prSet/>
      <dgm:spPr/>
      <dgm:t>
        <a:bodyPr/>
        <a:lstStyle/>
        <a:p>
          <a:endParaRPr lang="en-US"/>
        </a:p>
      </dgm:t>
    </dgm:pt>
    <dgm:pt modelId="{0980D590-C807-44CC-8F36-2C7A35908F43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cs typeface="B Nazanin" pitchFamily="2" charset="-78"/>
            </a:rPr>
            <a:t>CT</a:t>
          </a:r>
          <a:endParaRPr lang="en-US" sz="2400" b="1" dirty="0">
            <a:solidFill>
              <a:schemeClr val="tx1"/>
            </a:solidFill>
            <a:cs typeface="B Nazanin" pitchFamily="2" charset="-78"/>
          </a:endParaRPr>
        </a:p>
      </dgm:t>
    </dgm:pt>
    <dgm:pt modelId="{F0D9DEBF-1514-4A6A-A46C-45A55FB00382}" type="parTrans" cxnId="{D9CF1121-8BF8-4B18-BA95-1AD0FE7249A3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CF7D6E36-76BE-487F-972B-B135062ED085}" type="sibTrans" cxnId="{D9CF1121-8BF8-4B18-BA95-1AD0FE7249A3}">
      <dgm:prSet/>
      <dgm:spPr/>
      <dgm:t>
        <a:bodyPr/>
        <a:lstStyle/>
        <a:p>
          <a:endParaRPr lang="en-US"/>
        </a:p>
      </dgm:t>
    </dgm:pt>
    <dgm:pt modelId="{8DB8BA6A-196B-4C3B-B3C7-DD8AF3E99165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cs typeface="B Nazanin" pitchFamily="2" charset="-78"/>
            </a:rPr>
            <a:t>EEG</a:t>
          </a:r>
          <a:endParaRPr lang="en-US" sz="2400" b="1" dirty="0">
            <a:solidFill>
              <a:schemeClr val="tx1"/>
            </a:solidFill>
            <a:cs typeface="B Nazanin" pitchFamily="2" charset="-78"/>
          </a:endParaRPr>
        </a:p>
      </dgm:t>
    </dgm:pt>
    <dgm:pt modelId="{A4539520-8988-405E-95D8-CD0BF95CAC5B}" type="parTrans" cxnId="{0D2E7AC6-30C1-429E-A047-2F075C08BEAC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8006BA3F-4824-476D-B512-D865FE5BEB40}" type="sibTrans" cxnId="{0D2E7AC6-30C1-429E-A047-2F075C08BEAC}">
      <dgm:prSet/>
      <dgm:spPr/>
      <dgm:t>
        <a:bodyPr/>
        <a:lstStyle/>
        <a:p>
          <a:endParaRPr lang="en-US"/>
        </a:p>
      </dgm:t>
    </dgm:pt>
    <dgm:pt modelId="{6BE6C5B6-8E45-41DA-AC8A-3F42AEED6D78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cs typeface="B Nazanin" pitchFamily="2" charset="-78"/>
            </a:rPr>
            <a:t>SONOGRAPHY</a:t>
          </a:r>
          <a:endParaRPr lang="fa-IR" sz="2400" b="1" dirty="0" smtClean="0">
            <a:solidFill>
              <a:schemeClr val="tx1"/>
            </a:solidFill>
            <a:cs typeface="B Nazanin" pitchFamily="2" charset="-78"/>
          </a:endParaRPr>
        </a:p>
      </dgm:t>
    </dgm:pt>
    <dgm:pt modelId="{4B3D7C0D-D34A-4C6A-92FC-E319B487524A}" type="parTrans" cxnId="{9895ED6B-9C62-403F-AC98-267F206375C3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E5E3D917-0154-4588-AB15-41B8AD5AC7D5}" type="sibTrans" cxnId="{9895ED6B-9C62-403F-AC98-267F206375C3}">
      <dgm:prSet/>
      <dgm:spPr/>
      <dgm:t>
        <a:bodyPr/>
        <a:lstStyle/>
        <a:p>
          <a:endParaRPr lang="en-US"/>
        </a:p>
      </dgm:t>
    </dgm:pt>
    <dgm:pt modelId="{3BD99473-0600-4898-8387-5875128F6707}" type="pres">
      <dgm:prSet presAssocID="{64100DA6-87A7-40AF-A565-0B39F810820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7A37B85-146B-4D42-9472-CF0262F629F3}" type="pres">
      <dgm:prSet presAssocID="{B005E972-1A68-453D-AD8E-AB0A07D10A07}" presName="singleCycle" presStyleCnt="0"/>
      <dgm:spPr/>
    </dgm:pt>
    <dgm:pt modelId="{DC260B37-005F-4CE5-8A25-B204F3299B37}" type="pres">
      <dgm:prSet presAssocID="{B005E972-1A68-453D-AD8E-AB0A07D10A07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9895962-37A6-4216-B0CD-5D61F97B5AE5}" type="pres">
      <dgm:prSet presAssocID="{4BE0305B-CEFF-4315-8879-EA4954E51D0C}" presName="Name56" presStyleLbl="parChTrans1D2" presStyleIdx="0" presStyleCnt="4"/>
      <dgm:spPr/>
      <dgm:t>
        <a:bodyPr/>
        <a:lstStyle/>
        <a:p>
          <a:endParaRPr lang="en-US"/>
        </a:p>
      </dgm:t>
    </dgm:pt>
    <dgm:pt modelId="{A4A8120C-D36E-49AA-95B8-A7F93C5337B7}" type="pres">
      <dgm:prSet presAssocID="{CA385CEB-4863-4ACB-9CD7-DCC508D6BE1E}" presName="text0" presStyleLbl="node1" presStyleIdx="1" presStyleCnt="5" custScaleX="18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7693C-CB1A-46FB-B3C1-A6DDE4B9F2E1}" type="pres">
      <dgm:prSet presAssocID="{F0D9DEBF-1514-4A6A-A46C-45A55FB00382}" presName="Name56" presStyleLbl="parChTrans1D2" presStyleIdx="1" presStyleCnt="4"/>
      <dgm:spPr/>
      <dgm:t>
        <a:bodyPr/>
        <a:lstStyle/>
        <a:p>
          <a:endParaRPr lang="en-US"/>
        </a:p>
      </dgm:t>
    </dgm:pt>
    <dgm:pt modelId="{B860EAF2-AC90-43B5-B716-86C24FE605AA}" type="pres">
      <dgm:prSet presAssocID="{0980D590-C807-44CC-8F36-2C7A35908F43}" presName="text0" presStyleLbl="node1" presStyleIdx="2" presStyleCnt="5" custScaleX="208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295ED-C763-458B-A33C-8687B38AAB7D}" type="pres">
      <dgm:prSet presAssocID="{A4539520-8988-405E-95D8-CD0BF95CAC5B}" presName="Name56" presStyleLbl="parChTrans1D2" presStyleIdx="2" presStyleCnt="4"/>
      <dgm:spPr/>
      <dgm:t>
        <a:bodyPr/>
        <a:lstStyle/>
        <a:p>
          <a:endParaRPr lang="en-US"/>
        </a:p>
      </dgm:t>
    </dgm:pt>
    <dgm:pt modelId="{55866138-B0D9-4D28-89C9-324F5207B761}" type="pres">
      <dgm:prSet presAssocID="{8DB8BA6A-196B-4C3B-B3C7-DD8AF3E99165}" presName="text0" presStyleLbl="node1" presStyleIdx="3" presStyleCnt="5" custScaleX="195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E89A3-839B-4330-B0E5-D0118DA3AD12}" type="pres">
      <dgm:prSet presAssocID="{4B3D7C0D-D34A-4C6A-92FC-E319B487524A}" presName="Name56" presStyleLbl="parChTrans1D2" presStyleIdx="3" presStyleCnt="4"/>
      <dgm:spPr/>
      <dgm:t>
        <a:bodyPr/>
        <a:lstStyle/>
        <a:p>
          <a:endParaRPr lang="en-US"/>
        </a:p>
      </dgm:t>
    </dgm:pt>
    <dgm:pt modelId="{53228EF0-B19B-4943-8ECB-81BFC17CA1FB}" type="pres">
      <dgm:prSet presAssocID="{6BE6C5B6-8E45-41DA-AC8A-3F42AEED6D78}" presName="text0" presStyleLbl="node1" presStyleIdx="4" presStyleCnt="5" custScaleX="173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CB87F1-DB9C-4812-904D-1FE5E1A9208F}" type="presOf" srcId="{6BE6C5B6-8E45-41DA-AC8A-3F42AEED6D78}" destId="{53228EF0-B19B-4943-8ECB-81BFC17CA1FB}" srcOrd="0" destOrd="0" presId="urn:microsoft.com/office/officeart/2008/layout/RadialCluster"/>
    <dgm:cxn modelId="{9895ED6B-9C62-403F-AC98-267F206375C3}" srcId="{B005E972-1A68-453D-AD8E-AB0A07D10A07}" destId="{6BE6C5B6-8E45-41DA-AC8A-3F42AEED6D78}" srcOrd="3" destOrd="0" parTransId="{4B3D7C0D-D34A-4C6A-92FC-E319B487524A}" sibTransId="{E5E3D917-0154-4588-AB15-41B8AD5AC7D5}"/>
    <dgm:cxn modelId="{2F0ACBEA-69F3-4032-AFEB-BD794FB00966}" srcId="{B005E972-1A68-453D-AD8E-AB0A07D10A07}" destId="{CA385CEB-4863-4ACB-9CD7-DCC508D6BE1E}" srcOrd="0" destOrd="0" parTransId="{4BE0305B-CEFF-4315-8879-EA4954E51D0C}" sibTransId="{C55AF9ED-5E9D-4D69-A670-CE4711042C21}"/>
    <dgm:cxn modelId="{500634D6-3B68-4684-BC9A-366AA058C4EB}" type="presOf" srcId="{CA385CEB-4863-4ACB-9CD7-DCC508D6BE1E}" destId="{A4A8120C-D36E-49AA-95B8-A7F93C5337B7}" srcOrd="0" destOrd="0" presId="urn:microsoft.com/office/officeart/2008/layout/RadialCluster"/>
    <dgm:cxn modelId="{F6279F2C-2AA6-433D-B9C2-BD9A089C7075}" type="presOf" srcId="{F0D9DEBF-1514-4A6A-A46C-45A55FB00382}" destId="{2F77693C-CB1A-46FB-B3C1-A6DDE4B9F2E1}" srcOrd="0" destOrd="0" presId="urn:microsoft.com/office/officeart/2008/layout/RadialCluster"/>
    <dgm:cxn modelId="{429EA829-FCE4-4A45-ADEB-A440D039F954}" type="presOf" srcId="{8DB8BA6A-196B-4C3B-B3C7-DD8AF3E99165}" destId="{55866138-B0D9-4D28-89C9-324F5207B761}" srcOrd="0" destOrd="0" presId="urn:microsoft.com/office/officeart/2008/layout/RadialCluster"/>
    <dgm:cxn modelId="{AA569CC1-8F4C-4BE8-8987-1AB0EDEC8F53}" srcId="{64100DA6-87A7-40AF-A565-0B39F8108203}" destId="{B005E972-1A68-453D-AD8E-AB0A07D10A07}" srcOrd="0" destOrd="0" parTransId="{DB1F4B8D-0C1C-4C8E-A96F-DBE8887F27F1}" sibTransId="{FD1672C0-8839-4EC8-894B-6015703B7C4C}"/>
    <dgm:cxn modelId="{D72E8F2A-433B-4E4B-B1C1-F498561763ED}" type="presOf" srcId="{A4539520-8988-405E-95D8-CD0BF95CAC5B}" destId="{67E295ED-C763-458B-A33C-8687B38AAB7D}" srcOrd="0" destOrd="0" presId="urn:microsoft.com/office/officeart/2008/layout/RadialCluster"/>
    <dgm:cxn modelId="{FC5F218A-B19B-4D6F-810B-784A0EB0D4C7}" type="presOf" srcId="{64100DA6-87A7-40AF-A565-0B39F8108203}" destId="{3BD99473-0600-4898-8387-5875128F6707}" srcOrd="0" destOrd="0" presId="urn:microsoft.com/office/officeart/2008/layout/RadialCluster"/>
    <dgm:cxn modelId="{4E0B3F2F-31B8-483C-85D6-D55287C32ACB}" type="presOf" srcId="{B005E972-1A68-453D-AD8E-AB0A07D10A07}" destId="{DC260B37-005F-4CE5-8A25-B204F3299B37}" srcOrd="0" destOrd="0" presId="urn:microsoft.com/office/officeart/2008/layout/RadialCluster"/>
    <dgm:cxn modelId="{909C74EA-85F3-4DCA-988F-1DB38ED77698}" type="presOf" srcId="{4BE0305B-CEFF-4315-8879-EA4954E51D0C}" destId="{A9895962-37A6-4216-B0CD-5D61F97B5AE5}" srcOrd="0" destOrd="0" presId="urn:microsoft.com/office/officeart/2008/layout/RadialCluster"/>
    <dgm:cxn modelId="{0D2E7AC6-30C1-429E-A047-2F075C08BEAC}" srcId="{B005E972-1A68-453D-AD8E-AB0A07D10A07}" destId="{8DB8BA6A-196B-4C3B-B3C7-DD8AF3E99165}" srcOrd="2" destOrd="0" parTransId="{A4539520-8988-405E-95D8-CD0BF95CAC5B}" sibTransId="{8006BA3F-4824-476D-B512-D865FE5BEB40}"/>
    <dgm:cxn modelId="{FD1D35F2-BEDB-4558-975A-32507F941510}" type="presOf" srcId="{0980D590-C807-44CC-8F36-2C7A35908F43}" destId="{B860EAF2-AC90-43B5-B716-86C24FE605AA}" srcOrd="0" destOrd="0" presId="urn:microsoft.com/office/officeart/2008/layout/RadialCluster"/>
    <dgm:cxn modelId="{1CEAACB7-8152-417C-8F14-9582CD93BF49}" type="presOf" srcId="{4B3D7C0D-D34A-4C6A-92FC-E319B487524A}" destId="{4CBE89A3-839B-4330-B0E5-D0118DA3AD12}" srcOrd="0" destOrd="0" presId="urn:microsoft.com/office/officeart/2008/layout/RadialCluster"/>
    <dgm:cxn modelId="{D9CF1121-8BF8-4B18-BA95-1AD0FE7249A3}" srcId="{B005E972-1A68-453D-AD8E-AB0A07D10A07}" destId="{0980D590-C807-44CC-8F36-2C7A35908F43}" srcOrd="1" destOrd="0" parTransId="{F0D9DEBF-1514-4A6A-A46C-45A55FB00382}" sibTransId="{CF7D6E36-76BE-487F-972B-B135062ED085}"/>
    <dgm:cxn modelId="{D47ACEFF-C8A2-4EBF-B825-79AEEAA55B87}" type="presParOf" srcId="{3BD99473-0600-4898-8387-5875128F6707}" destId="{17A37B85-146B-4D42-9472-CF0262F629F3}" srcOrd="0" destOrd="0" presId="urn:microsoft.com/office/officeart/2008/layout/RadialCluster"/>
    <dgm:cxn modelId="{B2C20451-0B0B-493F-B5BE-9B0C10C5C1BC}" type="presParOf" srcId="{17A37B85-146B-4D42-9472-CF0262F629F3}" destId="{DC260B37-005F-4CE5-8A25-B204F3299B37}" srcOrd="0" destOrd="0" presId="urn:microsoft.com/office/officeart/2008/layout/RadialCluster"/>
    <dgm:cxn modelId="{09258623-C249-479D-9E7C-C73882188D4B}" type="presParOf" srcId="{17A37B85-146B-4D42-9472-CF0262F629F3}" destId="{A9895962-37A6-4216-B0CD-5D61F97B5AE5}" srcOrd="1" destOrd="0" presId="urn:microsoft.com/office/officeart/2008/layout/RadialCluster"/>
    <dgm:cxn modelId="{CB290B42-CD61-4FD4-A59D-35A8F6CC86B5}" type="presParOf" srcId="{17A37B85-146B-4D42-9472-CF0262F629F3}" destId="{A4A8120C-D36E-49AA-95B8-A7F93C5337B7}" srcOrd="2" destOrd="0" presId="urn:microsoft.com/office/officeart/2008/layout/RadialCluster"/>
    <dgm:cxn modelId="{2B1E8611-8C18-4589-A92E-A79DAEF383FF}" type="presParOf" srcId="{17A37B85-146B-4D42-9472-CF0262F629F3}" destId="{2F77693C-CB1A-46FB-B3C1-A6DDE4B9F2E1}" srcOrd="3" destOrd="0" presId="urn:microsoft.com/office/officeart/2008/layout/RadialCluster"/>
    <dgm:cxn modelId="{E1447DD9-BF8F-43B2-9C54-E52A56616969}" type="presParOf" srcId="{17A37B85-146B-4D42-9472-CF0262F629F3}" destId="{B860EAF2-AC90-43B5-B716-86C24FE605AA}" srcOrd="4" destOrd="0" presId="urn:microsoft.com/office/officeart/2008/layout/RadialCluster"/>
    <dgm:cxn modelId="{D8669198-A84D-4FEA-A774-B99764BA7271}" type="presParOf" srcId="{17A37B85-146B-4D42-9472-CF0262F629F3}" destId="{67E295ED-C763-458B-A33C-8687B38AAB7D}" srcOrd="5" destOrd="0" presId="urn:microsoft.com/office/officeart/2008/layout/RadialCluster"/>
    <dgm:cxn modelId="{74CCECEC-42FF-4407-B657-61554A54EB74}" type="presParOf" srcId="{17A37B85-146B-4D42-9472-CF0262F629F3}" destId="{55866138-B0D9-4D28-89C9-324F5207B761}" srcOrd="6" destOrd="0" presId="urn:microsoft.com/office/officeart/2008/layout/RadialCluster"/>
    <dgm:cxn modelId="{941122AF-82D0-481A-B0FB-A5AC09736CE2}" type="presParOf" srcId="{17A37B85-146B-4D42-9472-CF0262F629F3}" destId="{4CBE89A3-839B-4330-B0E5-D0118DA3AD12}" srcOrd="7" destOrd="0" presId="urn:microsoft.com/office/officeart/2008/layout/RadialCluster"/>
    <dgm:cxn modelId="{F0C03126-3356-4AFB-9506-B1F5E1A2D975}" type="presParOf" srcId="{17A37B85-146B-4D42-9472-CF0262F629F3}" destId="{53228EF0-B19B-4943-8ECB-81BFC17CA1FB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58B674-AF07-48A4-BA0C-573B15233B72}" type="doc">
      <dgm:prSet loTypeId="urn:microsoft.com/office/officeart/2005/8/layout/radial4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D62CA57-4EB8-43A1-B763-F9C6CEF49528}">
      <dgm:prSet phldrT="[Text]"/>
      <dgm:spPr/>
      <dgm:t>
        <a:bodyPr/>
        <a:lstStyle/>
        <a:p>
          <a:r>
            <a:rPr lang="fa-IR" b="1" dirty="0" smtClean="0">
              <a:solidFill>
                <a:schemeClr val="tx1"/>
              </a:solidFill>
              <a:cs typeface="B Titr" pitchFamily="2" charset="-78"/>
            </a:rPr>
            <a:t>نیاز های آموزشی</a:t>
          </a:r>
          <a:endParaRPr lang="en-US" b="1" dirty="0">
            <a:solidFill>
              <a:schemeClr val="tx1"/>
            </a:solidFill>
            <a:cs typeface="B Titr" pitchFamily="2" charset="-78"/>
          </a:endParaRPr>
        </a:p>
      </dgm:t>
    </dgm:pt>
    <dgm:pt modelId="{CA69FB6A-FDCB-4918-AC12-7BD76D32FF1D}" type="parTrans" cxnId="{A4909155-E7DB-44D2-8F2A-25BC4B487E19}">
      <dgm:prSet/>
      <dgm:spPr/>
      <dgm:t>
        <a:bodyPr/>
        <a:lstStyle/>
        <a:p>
          <a:endParaRPr lang="en-US"/>
        </a:p>
      </dgm:t>
    </dgm:pt>
    <dgm:pt modelId="{654F2420-744A-4CC4-9BFA-97825C11EEDA}" type="sibTrans" cxnId="{A4909155-E7DB-44D2-8F2A-25BC4B487E19}">
      <dgm:prSet/>
      <dgm:spPr/>
      <dgm:t>
        <a:bodyPr/>
        <a:lstStyle/>
        <a:p>
          <a:endParaRPr lang="en-US"/>
        </a:p>
      </dgm:t>
    </dgm:pt>
    <dgm:pt modelId="{B1E76C29-B8D0-4315-A009-90660F31B32A}">
      <dgm:prSet/>
      <dgm:spPr/>
      <dgm:t>
        <a:bodyPr/>
        <a:lstStyle/>
        <a:p>
          <a:r>
            <a:rPr lang="fa-IR" b="1" smtClean="0">
              <a:cs typeface="B Nazanin" panose="00000400000000000000" pitchFamily="2" charset="-78"/>
            </a:rPr>
            <a:t>طریقه مصرف داروی ضدتشنج به صورت خوراکی ( ترجیحا فنوباربیتال )در نوزادان باتشنج پس از ترخیص</a:t>
          </a:r>
          <a:endParaRPr lang="en-US"/>
        </a:p>
      </dgm:t>
    </dgm:pt>
    <dgm:pt modelId="{C961715A-FEAE-4E77-88F1-083A617D1710}" type="parTrans" cxnId="{929E307C-E363-4DBA-B43B-B22A8612F91A}">
      <dgm:prSet/>
      <dgm:spPr/>
      <dgm:t>
        <a:bodyPr/>
        <a:lstStyle/>
        <a:p>
          <a:endParaRPr lang="en-US"/>
        </a:p>
      </dgm:t>
    </dgm:pt>
    <dgm:pt modelId="{A564A890-2340-451C-B233-6726298B7BC8}" type="sibTrans" cxnId="{929E307C-E363-4DBA-B43B-B22A8612F91A}">
      <dgm:prSet/>
      <dgm:spPr/>
      <dgm:t>
        <a:bodyPr/>
        <a:lstStyle/>
        <a:p>
          <a:endParaRPr lang="en-US"/>
        </a:p>
      </dgm:t>
    </dgm:pt>
    <dgm:pt modelId="{3977095A-270D-404D-8CBD-7F2E0F19D85A}">
      <dgm:prSet/>
      <dgm:spPr/>
      <dgm:t>
        <a:bodyPr/>
        <a:lstStyle/>
        <a:p>
          <a:pPr rtl="1"/>
          <a:r>
            <a:rPr lang="fa-IR" b="1" smtClean="0">
              <a:cs typeface="B Nazanin" panose="00000400000000000000" pitchFamily="2" charset="-78"/>
            </a:rPr>
            <a:t>انجام مشاوره فوق اعصاب خصوصادر آسفیکسی درجه سه</a:t>
          </a:r>
          <a:endParaRPr lang="fa-IR" b="1" dirty="0">
            <a:cs typeface="B Nazanin" panose="00000400000000000000" pitchFamily="2" charset="-78"/>
          </a:endParaRPr>
        </a:p>
      </dgm:t>
    </dgm:pt>
    <dgm:pt modelId="{A45F187A-E6B5-4C55-AC45-76B400C1A4A4}" type="parTrans" cxnId="{6064731D-161E-4809-8312-56D8EA0AAACF}">
      <dgm:prSet/>
      <dgm:spPr/>
      <dgm:t>
        <a:bodyPr/>
        <a:lstStyle/>
        <a:p>
          <a:endParaRPr lang="en-US"/>
        </a:p>
      </dgm:t>
    </dgm:pt>
    <dgm:pt modelId="{342326E6-BA44-46AB-8D17-67B6A64FF652}" type="sibTrans" cxnId="{6064731D-161E-4809-8312-56D8EA0AAACF}">
      <dgm:prSet/>
      <dgm:spPr/>
      <dgm:t>
        <a:bodyPr/>
        <a:lstStyle/>
        <a:p>
          <a:endParaRPr lang="en-US"/>
        </a:p>
      </dgm:t>
    </dgm:pt>
    <dgm:pt modelId="{CB9D4304-D566-427D-9C91-B9465FC5BD5B}">
      <dgm:prSet/>
      <dgm:spPr/>
      <dgm:t>
        <a:bodyPr/>
        <a:lstStyle/>
        <a:p>
          <a:pPr rtl="1"/>
          <a:r>
            <a:rPr lang="fa-IR" b="1" smtClean="0">
              <a:cs typeface="B Nazanin" panose="00000400000000000000" pitchFamily="2" charset="-78"/>
            </a:rPr>
            <a:t>تغذیه مناسب با شیرمادر</a:t>
          </a:r>
          <a:endParaRPr lang="fa-IR" b="1" dirty="0">
            <a:cs typeface="B Nazanin" panose="00000400000000000000" pitchFamily="2" charset="-78"/>
          </a:endParaRPr>
        </a:p>
      </dgm:t>
    </dgm:pt>
    <dgm:pt modelId="{41417959-659E-427A-BA0B-A8E90B5C7E1E}" type="sibTrans" cxnId="{577A221C-3238-4941-AB2A-08909130E2BD}">
      <dgm:prSet/>
      <dgm:spPr/>
      <dgm:t>
        <a:bodyPr/>
        <a:lstStyle/>
        <a:p>
          <a:endParaRPr lang="en-US"/>
        </a:p>
      </dgm:t>
    </dgm:pt>
    <dgm:pt modelId="{48E45AD4-E37A-418A-ABEB-E723783CD268}" type="parTrans" cxnId="{577A221C-3238-4941-AB2A-08909130E2BD}">
      <dgm:prSet/>
      <dgm:spPr/>
      <dgm:t>
        <a:bodyPr/>
        <a:lstStyle/>
        <a:p>
          <a:endParaRPr lang="en-US"/>
        </a:p>
      </dgm:t>
    </dgm:pt>
    <dgm:pt modelId="{78B89C5E-FD18-4D07-9DEC-3F4947C78194}">
      <dgm:prSet/>
      <dgm:spPr/>
      <dgm:t>
        <a:bodyPr/>
        <a:lstStyle/>
        <a:p>
          <a:pPr rtl="1"/>
          <a:r>
            <a:rPr lang="fa-IR" b="1" smtClean="0">
              <a:cs typeface="B Nazanin" panose="00000400000000000000" pitchFamily="2" charset="-78"/>
            </a:rPr>
            <a:t>انجام معاینه دوره ای عصبی نوزاد توسط پزشک اطفال</a:t>
          </a:r>
          <a:endParaRPr lang="fa-IR" b="1" dirty="0">
            <a:cs typeface="B Nazanin" panose="00000400000000000000" pitchFamily="2" charset="-78"/>
          </a:endParaRPr>
        </a:p>
      </dgm:t>
    </dgm:pt>
    <dgm:pt modelId="{520B6ABF-DC84-4EBD-8AE5-2E3F770CE85A}" type="sibTrans" cxnId="{1F46DC11-48A5-4955-9609-6615C26755F0}">
      <dgm:prSet/>
      <dgm:spPr/>
      <dgm:t>
        <a:bodyPr/>
        <a:lstStyle/>
        <a:p>
          <a:endParaRPr lang="en-US"/>
        </a:p>
      </dgm:t>
    </dgm:pt>
    <dgm:pt modelId="{A183B509-610C-427E-96C8-3C7B87691B1E}" type="parTrans" cxnId="{1F46DC11-48A5-4955-9609-6615C26755F0}">
      <dgm:prSet/>
      <dgm:spPr/>
      <dgm:t>
        <a:bodyPr/>
        <a:lstStyle/>
        <a:p>
          <a:endParaRPr lang="en-US"/>
        </a:p>
      </dgm:t>
    </dgm:pt>
    <dgm:pt modelId="{08030DBB-6DBC-4652-8640-71AEDF72A926}">
      <dgm:prSet/>
      <dgm:spPr/>
      <dgm:t>
        <a:bodyPr/>
        <a:lstStyle/>
        <a:p>
          <a:pPr rtl="1"/>
          <a:r>
            <a:rPr lang="fa-IR" b="1" smtClean="0">
              <a:cs typeface="B Nazanin" panose="00000400000000000000" pitchFamily="2" charset="-78"/>
            </a:rPr>
            <a:t>انجام نوار مغزی در فرصت مناسب</a:t>
          </a:r>
          <a:endParaRPr lang="en-US" dirty="0">
            <a:cs typeface="B Nazanin" panose="00000400000000000000" pitchFamily="2" charset="-78"/>
          </a:endParaRPr>
        </a:p>
      </dgm:t>
    </dgm:pt>
    <dgm:pt modelId="{454A4D6B-EB21-4A33-9437-CF4AAC33D7CC}" type="sibTrans" cxnId="{A44770F9-5041-49B3-8283-D523AFAA7150}">
      <dgm:prSet/>
      <dgm:spPr/>
      <dgm:t>
        <a:bodyPr/>
        <a:lstStyle/>
        <a:p>
          <a:endParaRPr lang="en-US"/>
        </a:p>
      </dgm:t>
    </dgm:pt>
    <dgm:pt modelId="{FB2009B7-0D0C-47FD-9AF1-86D54EADEFE9}" type="parTrans" cxnId="{A44770F9-5041-49B3-8283-D523AFAA7150}">
      <dgm:prSet/>
      <dgm:spPr/>
      <dgm:t>
        <a:bodyPr/>
        <a:lstStyle/>
        <a:p>
          <a:endParaRPr lang="en-US"/>
        </a:p>
      </dgm:t>
    </dgm:pt>
    <dgm:pt modelId="{D0663E75-5794-489D-8316-D41D20BD0BCC}" type="pres">
      <dgm:prSet presAssocID="{BD58B674-AF07-48A4-BA0C-573B15233B7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17A23A-A2F3-404C-B9DD-52824B01D870}" type="pres">
      <dgm:prSet presAssocID="{7D62CA57-4EB8-43A1-B763-F9C6CEF49528}" presName="centerShape" presStyleLbl="node0" presStyleIdx="0" presStyleCnt="1" custLinFactNeighborY="-3973"/>
      <dgm:spPr/>
      <dgm:t>
        <a:bodyPr/>
        <a:lstStyle/>
        <a:p>
          <a:endParaRPr lang="en-US"/>
        </a:p>
      </dgm:t>
    </dgm:pt>
    <dgm:pt modelId="{FCF14731-715B-406F-94A5-B7B301491ACF}" type="pres">
      <dgm:prSet presAssocID="{FB2009B7-0D0C-47FD-9AF1-86D54EADEFE9}" presName="parTrans" presStyleLbl="bgSibTrans2D1" presStyleIdx="0" presStyleCnt="5"/>
      <dgm:spPr/>
    </dgm:pt>
    <dgm:pt modelId="{54EEE7C9-AB28-4A38-9C83-48FF6C8C3973}" type="pres">
      <dgm:prSet presAssocID="{08030DBB-6DBC-4652-8640-71AEDF72A9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7CB85-524D-4250-B0F1-9716CC67AD7C}" type="pres">
      <dgm:prSet presAssocID="{A183B509-610C-427E-96C8-3C7B87691B1E}" presName="parTrans" presStyleLbl="bgSibTrans2D1" presStyleIdx="1" presStyleCnt="5"/>
      <dgm:spPr/>
    </dgm:pt>
    <dgm:pt modelId="{D2001C6F-5A13-4315-9B85-15B806AAB6AE}" type="pres">
      <dgm:prSet presAssocID="{78B89C5E-FD18-4D07-9DEC-3F4947C7819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7E38C-03B6-4C7D-A54B-03FCCF41C789}" type="pres">
      <dgm:prSet presAssocID="{48E45AD4-E37A-418A-ABEB-E723783CD268}" presName="parTrans" presStyleLbl="bgSibTrans2D1" presStyleIdx="2" presStyleCnt="5"/>
      <dgm:spPr/>
    </dgm:pt>
    <dgm:pt modelId="{B5F755C4-A487-4C8C-8B5B-B2D3F750281A}" type="pres">
      <dgm:prSet presAssocID="{CB9D4304-D566-427D-9C91-B9465FC5BD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0EE88-AEDE-4891-8F28-BF1F9B8E363A}" type="pres">
      <dgm:prSet presAssocID="{A45F187A-E6B5-4C55-AC45-76B400C1A4A4}" presName="parTrans" presStyleLbl="bgSibTrans2D1" presStyleIdx="3" presStyleCnt="5"/>
      <dgm:spPr/>
    </dgm:pt>
    <dgm:pt modelId="{DE90B5C7-1095-4B68-91E2-FF8949C353A2}" type="pres">
      <dgm:prSet presAssocID="{3977095A-270D-404D-8CBD-7F2E0F19D85A}" presName="node" presStyleLbl="node1" presStyleIdx="3" presStyleCnt="5">
        <dgm:presLayoutVars>
          <dgm:bulletEnabled val="1"/>
        </dgm:presLayoutVars>
      </dgm:prSet>
      <dgm:spPr/>
    </dgm:pt>
    <dgm:pt modelId="{DF89F7A7-2F2B-4EE3-AE68-B8D2E4C05B28}" type="pres">
      <dgm:prSet presAssocID="{C961715A-FEAE-4E77-88F1-083A617D1710}" presName="parTrans" presStyleLbl="bgSibTrans2D1" presStyleIdx="4" presStyleCnt="5"/>
      <dgm:spPr/>
    </dgm:pt>
    <dgm:pt modelId="{8DEEF99F-19B8-4227-A173-5D0DE89BDDE7}" type="pres">
      <dgm:prSet presAssocID="{B1E76C29-B8D0-4315-A009-90660F31B32A}" presName="node" presStyleLbl="node1" presStyleIdx="4" presStyleCnt="5">
        <dgm:presLayoutVars>
          <dgm:bulletEnabled val="1"/>
        </dgm:presLayoutVars>
      </dgm:prSet>
      <dgm:spPr/>
    </dgm:pt>
  </dgm:ptLst>
  <dgm:cxnLst>
    <dgm:cxn modelId="{25034AE8-A8DE-4510-97BD-9BD05D76F564}" type="presOf" srcId="{08030DBB-6DBC-4652-8640-71AEDF72A926}" destId="{54EEE7C9-AB28-4A38-9C83-48FF6C8C3973}" srcOrd="0" destOrd="0" presId="urn:microsoft.com/office/officeart/2005/8/layout/radial4"/>
    <dgm:cxn modelId="{0EADD32F-C67E-40B3-B831-43C961EC3F1E}" type="presOf" srcId="{A183B509-610C-427E-96C8-3C7B87691B1E}" destId="{59E7CB85-524D-4250-B0F1-9716CC67AD7C}" srcOrd="0" destOrd="0" presId="urn:microsoft.com/office/officeart/2005/8/layout/radial4"/>
    <dgm:cxn modelId="{1F46DC11-48A5-4955-9609-6615C26755F0}" srcId="{7D62CA57-4EB8-43A1-B763-F9C6CEF49528}" destId="{78B89C5E-FD18-4D07-9DEC-3F4947C78194}" srcOrd="1" destOrd="0" parTransId="{A183B509-610C-427E-96C8-3C7B87691B1E}" sibTransId="{520B6ABF-DC84-4EBD-8AE5-2E3F770CE85A}"/>
    <dgm:cxn modelId="{AAF81099-C0A9-4C36-BDCC-E148C2168378}" type="presOf" srcId="{BD58B674-AF07-48A4-BA0C-573B15233B72}" destId="{D0663E75-5794-489D-8316-D41D20BD0BCC}" srcOrd="0" destOrd="0" presId="urn:microsoft.com/office/officeart/2005/8/layout/radial4"/>
    <dgm:cxn modelId="{055D11F3-5005-4721-87E1-851D14631C3C}" type="presOf" srcId="{78B89C5E-FD18-4D07-9DEC-3F4947C78194}" destId="{D2001C6F-5A13-4315-9B85-15B806AAB6AE}" srcOrd="0" destOrd="0" presId="urn:microsoft.com/office/officeart/2005/8/layout/radial4"/>
    <dgm:cxn modelId="{577A221C-3238-4941-AB2A-08909130E2BD}" srcId="{7D62CA57-4EB8-43A1-B763-F9C6CEF49528}" destId="{CB9D4304-D566-427D-9C91-B9465FC5BD5B}" srcOrd="2" destOrd="0" parTransId="{48E45AD4-E37A-418A-ABEB-E723783CD268}" sibTransId="{41417959-659E-427A-BA0B-A8E90B5C7E1E}"/>
    <dgm:cxn modelId="{A44770F9-5041-49B3-8283-D523AFAA7150}" srcId="{7D62CA57-4EB8-43A1-B763-F9C6CEF49528}" destId="{08030DBB-6DBC-4652-8640-71AEDF72A926}" srcOrd="0" destOrd="0" parTransId="{FB2009B7-0D0C-47FD-9AF1-86D54EADEFE9}" sibTransId="{454A4D6B-EB21-4A33-9437-CF4AAC33D7CC}"/>
    <dgm:cxn modelId="{43DB7AB1-E3EC-4F44-88C1-88B861D7D663}" type="presOf" srcId="{FB2009B7-0D0C-47FD-9AF1-86D54EADEFE9}" destId="{FCF14731-715B-406F-94A5-B7B301491ACF}" srcOrd="0" destOrd="0" presId="urn:microsoft.com/office/officeart/2005/8/layout/radial4"/>
    <dgm:cxn modelId="{929E307C-E363-4DBA-B43B-B22A8612F91A}" srcId="{7D62CA57-4EB8-43A1-B763-F9C6CEF49528}" destId="{B1E76C29-B8D0-4315-A009-90660F31B32A}" srcOrd="4" destOrd="0" parTransId="{C961715A-FEAE-4E77-88F1-083A617D1710}" sibTransId="{A564A890-2340-451C-B233-6726298B7BC8}"/>
    <dgm:cxn modelId="{B3C54A4C-FFF4-494F-AC9D-AB5FFDE63A9D}" type="presOf" srcId="{3977095A-270D-404D-8CBD-7F2E0F19D85A}" destId="{DE90B5C7-1095-4B68-91E2-FF8949C353A2}" srcOrd="0" destOrd="0" presId="urn:microsoft.com/office/officeart/2005/8/layout/radial4"/>
    <dgm:cxn modelId="{B828ED2D-5B29-4AFB-AFA5-07C253D97345}" type="presOf" srcId="{CB9D4304-D566-427D-9C91-B9465FC5BD5B}" destId="{B5F755C4-A487-4C8C-8B5B-B2D3F750281A}" srcOrd="0" destOrd="0" presId="urn:microsoft.com/office/officeart/2005/8/layout/radial4"/>
    <dgm:cxn modelId="{CC02D70C-3C3D-48E2-92EC-4336E449ED7B}" type="presOf" srcId="{7D62CA57-4EB8-43A1-B763-F9C6CEF49528}" destId="{5717A23A-A2F3-404C-B9DD-52824B01D870}" srcOrd="0" destOrd="0" presId="urn:microsoft.com/office/officeart/2005/8/layout/radial4"/>
    <dgm:cxn modelId="{DD05F889-DB5F-4378-8489-AB5B824F2FB3}" type="presOf" srcId="{C961715A-FEAE-4E77-88F1-083A617D1710}" destId="{DF89F7A7-2F2B-4EE3-AE68-B8D2E4C05B28}" srcOrd="0" destOrd="0" presId="urn:microsoft.com/office/officeart/2005/8/layout/radial4"/>
    <dgm:cxn modelId="{04DF77FE-6BC8-42C9-8345-9A8633CDC854}" type="presOf" srcId="{B1E76C29-B8D0-4315-A009-90660F31B32A}" destId="{8DEEF99F-19B8-4227-A173-5D0DE89BDDE7}" srcOrd="0" destOrd="0" presId="urn:microsoft.com/office/officeart/2005/8/layout/radial4"/>
    <dgm:cxn modelId="{23E91CFB-03AE-40F7-B0CE-9B5D0620F154}" type="presOf" srcId="{A45F187A-E6B5-4C55-AC45-76B400C1A4A4}" destId="{E870EE88-AEDE-4891-8F28-BF1F9B8E363A}" srcOrd="0" destOrd="0" presId="urn:microsoft.com/office/officeart/2005/8/layout/radial4"/>
    <dgm:cxn modelId="{6064731D-161E-4809-8312-56D8EA0AAACF}" srcId="{7D62CA57-4EB8-43A1-B763-F9C6CEF49528}" destId="{3977095A-270D-404D-8CBD-7F2E0F19D85A}" srcOrd="3" destOrd="0" parTransId="{A45F187A-E6B5-4C55-AC45-76B400C1A4A4}" sibTransId="{342326E6-BA44-46AB-8D17-67B6A64FF652}"/>
    <dgm:cxn modelId="{4C2A9C62-F9EB-4429-B2A7-22FF453DB797}" type="presOf" srcId="{48E45AD4-E37A-418A-ABEB-E723783CD268}" destId="{D627E38C-03B6-4C7D-A54B-03FCCF41C789}" srcOrd="0" destOrd="0" presId="urn:microsoft.com/office/officeart/2005/8/layout/radial4"/>
    <dgm:cxn modelId="{A4909155-E7DB-44D2-8F2A-25BC4B487E19}" srcId="{BD58B674-AF07-48A4-BA0C-573B15233B72}" destId="{7D62CA57-4EB8-43A1-B763-F9C6CEF49528}" srcOrd="0" destOrd="0" parTransId="{CA69FB6A-FDCB-4918-AC12-7BD76D32FF1D}" sibTransId="{654F2420-744A-4CC4-9BFA-97825C11EEDA}"/>
    <dgm:cxn modelId="{8A1E4193-E34A-4EB4-86A7-2BBC2DD40555}" type="presParOf" srcId="{D0663E75-5794-489D-8316-D41D20BD0BCC}" destId="{5717A23A-A2F3-404C-B9DD-52824B01D870}" srcOrd="0" destOrd="0" presId="urn:microsoft.com/office/officeart/2005/8/layout/radial4"/>
    <dgm:cxn modelId="{B1233026-06CB-4A09-AE44-691A2417A52F}" type="presParOf" srcId="{D0663E75-5794-489D-8316-D41D20BD0BCC}" destId="{FCF14731-715B-406F-94A5-B7B301491ACF}" srcOrd="1" destOrd="0" presId="urn:microsoft.com/office/officeart/2005/8/layout/radial4"/>
    <dgm:cxn modelId="{C173E0EE-6CE4-4916-B1B9-770A0906B5D1}" type="presParOf" srcId="{D0663E75-5794-489D-8316-D41D20BD0BCC}" destId="{54EEE7C9-AB28-4A38-9C83-48FF6C8C3973}" srcOrd="2" destOrd="0" presId="urn:microsoft.com/office/officeart/2005/8/layout/radial4"/>
    <dgm:cxn modelId="{1034ABB8-D881-49A6-878B-6BAF5D12D2CC}" type="presParOf" srcId="{D0663E75-5794-489D-8316-D41D20BD0BCC}" destId="{59E7CB85-524D-4250-B0F1-9716CC67AD7C}" srcOrd="3" destOrd="0" presId="urn:microsoft.com/office/officeart/2005/8/layout/radial4"/>
    <dgm:cxn modelId="{839BE68A-E845-46EE-9E02-0E7EA9F47FAD}" type="presParOf" srcId="{D0663E75-5794-489D-8316-D41D20BD0BCC}" destId="{D2001C6F-5A13-4315-9B85-15B806AAB6AE}" srcOrd="4" destOrd="0" presId="urn:microsoft.com/office/officeart/2005/8/layout/radial4"/>
    <dgm:cxn modelId="{F8667A52-A067-477F-B575-D8FB4245F58A}" type="presParOf" srcId="{D0663E75-5794-489D-8316-D41D20BD0BCC}" destId="{D627E38C-03B6-4C7D-A54B-03FCCF41C789}" srcOrd="5" destOrd="0" presId="urn:microsoft.com/office/officeart/2005/8/layout/radial4"/>
    <dgm:cxn modelId="{C10969C2-4884-47D3-B052-1D9EC15749A4}" type="presParOf" srcId="{D0663E75-5794-489D-8316-D41D20BD0BCC}" destId="{B5F755C4-A487-4C8C-8B5B-B2D3F750281A}" srcOrd="6" destOrd="0" presId="urn:microsoft.com/office/officeart/2005/8/layout/radial4"/>
    <dgm:cxn modelId="{EFFD3A91-A0DB-489C-ABAD-ED56AB5B61E3}" type="presParOf" srcId="{D0663E75-5794-489D-8316-D41D20BD0BCC}" destId="{E870EE88-AEDE-4891-8F28-BF1F9B8E363A}" srcOrd="7" destOrd="0" presId="urn:microsoft.com/office/officeart/2005/8/layout/radial4"/>
    <dgm:cxn modelId="{53182C21-B3AD-4D04-823C-78C4ABB56175}" type="presParOf" srcId="{D0663E75-5794-489D-8316-D41D20BD0BCC}" destId="{DE90B5C7-1095-4B68-91E2-FF8949C353A2}" srcOrd="8" destOrd="0" presId="urn:microsoft.com/office/officeart/2005/8/layout/radial4"/>
    <dgm:cxn modelId="{8407119C-E17F-4BA6-B4BC-2DCE25145CA2}" type="presParOf" srcId="{D0663E75-5794-489D-8316-D41D20BD0BCC}" destId="{DF89F7A7-2F2B-4EE3-AE68-B8D2E4C05B28}" srcOrd="9" destOrd="0" presId="urn:microsoft.com/office/officeart/2005/8/layout/radial4"/>
    <dgm:cxn modelId="{D4A5FCED-E6A8-415F-B61E-339FD63E35D5}" type="presParOf" srcId="{D0663E75-5794-489D-8316-D41D20BD0BCC}" destId="{8DEEF99F-19B8-4227-A173-5D0DE89BDDE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FACD6-1C8E-443E-9F20-6C09AAE78224}">
      <dsp:nvSpPr>
        <dsp:cNvPr id="0" name=""/>
        <dsp:cNvSpPr/>
      </dsp:nvSpPr>
      <dsp:spPr>
        <a:xfrm rot="5400000">
          <a:off x="8519752" y="295006"/>
          <a:ext cx="1926636" cy="134864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dk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Nazanin" pitchFamily="2" charset="-78"/>
            </a:rPr>
            <a:t>الف</a:t>
          </a:r>
          <a:endParaRPr lang="en-US" sz="2400" b="0" kern="1200" dirty="0">
            <a:cs typeface="B Nazanin" pitchFamily="2" charset="-78"/>
          </a:endParaRPr>
        </a:p>
      </dsp:txBody>
      <dsp:txXfrm rot="-5400000">
        <a:off x="8808748" y="680334"/>
        <a:ext cx="1348645" cy="577991"/>
      </dsp:txXfrm>
    </dsp:sp>
    <dsp:sp modelId="{9F5D039D-8276-4D14-B319-B1CE1DFD20FD}">
      <dsp:nvSpPr>
        <dsp:cNvPr id="0" name=""/>
        <dsp:cNvSpPr/>
      </dsp:nvSpPr>
      <dsp:spPr>
        <a:xfrm rot="16200000">
          <a:off x="3802000" y="-3778217"/>
          <a:ext cx="1252313" cy="88087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85344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dirty="0">
            <a:solidFill>
              <a:schemeClr val="bg2">
                <a:lumMod val="10000"/>
              </a:schemeClr>
            </a:solidFill>
            <a:cs typeface="B Nazanin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>
              <a:cs typeface="B Nazanin" pitchFamily="2" charset="-78"/>
            </a:rPr>
            <a:t>اختلالات قبل از تولد که حدود4الی20درصد موارد را تشکیل میدهند</a:t>
          </a:r>
          <a:endParaRPr lang="fa-IR" sz="3200" kern="1200" dirty="0" smtClean="0">
            <a:cs typeface="B Nazanin" pitchFamily="2" charset="-78"/>
          </a:endParaRPr>
        </a:p>
      </dsp:txBody>
      <dsp:txXfrm rot="5400000">
        <a:off x="84916" y="61133"/>
        <a:ext cx="8747615" cy="1130047"/>
      </dsp:txXfrm>
    </dsp:sp>
    <dsp:sp modelId="{BF2B44D7-7646-47F8-A0A7-FE9C1FA2328F}">
      <dsp:nvSpPr>
        <dsp:cNvPr id="0" name=""/>
        <dsp:cNvSpPr/>
      </dsp:nvSpPr>
      <dsp:spPr>
        <a:xfrm rot="5400000">
          <a:off x="8519752" y="2030888"/>
          <a:ext cx="1926636" cy="134864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dk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Nazanin" pitchFamily="2" charset="-78"/>
            </a:rPr>
            <a:t>ب</a:t>
          </a:r>
          <a:endParaRPr lang="en-US" sz="2400" b="0" kern="1200" dirty="0">
            <a:cs typeface="B Nazanin" pitchFamily="2" charset="-78"/>
          </a:endParaRPr>
        </a:p>
      </dsp:txBody>
      <dsp:txXfrm rot="-5400000">
        <a:off x="8808748" y="2416216"/>
        <a:ext cx="1348645" cy="577991"/>
      </dsp:txXfrm>
    </dsp:sp>
    <dsp:sp modelId="{581B2377-E4A4-4DF8-BE5B-9D132CB95878}">
      <dsp:nvSpPr>
        <dsp:cNvPr id="0" name=""/>
        <dsp:cNvSpPr/>
      </dsp:nvSpPr>
      <dsp:spPr>
        <a:xfrm rot="16200000">
          <a:off x="3778217" y="-2036324"/>
          <a:ext cx="1252313" cy="88087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13792" bIns="1016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0" kern="1200" dirty="0">
            <a:cs typeface="B Nazanin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>
              <a:cs typeface="B Nazanin" pitchFamily="2" charset="-78"/>
            </a:rPr>
            <a:t>اختلالات حین تولد که حدود 60الی80درصد موارد راتشکیل میدهند</a:t>
          </a:r>
          <a:endParaRPr lang="fa-IR" sz="3200" kern="1200" dirty="0" smtClean="0">
            <a:cs typeface="B Nazanin" pitchFamily="2" charset="-78"/>
          </a:endParaRPr>
        </a:p>
      </dsp:txBody>
      <dsp:txXfrm rot="5400000">
        <a:off x="61133" y="1803026"/>
        <a:ext cx="8747615" cy="1130047"/>
      </dsp:txXfrm>
    </dsp:sp>
    <dsp:sp modelId="{29A181C6-379C-4BA5-BD47-D42274CD0E7E}">
      <dsp:nvSpPr>
        <dsp:cNvPr id="0" name=""/>
        <dsp:cNvSpPr/>
      </dsp:nvSpPr>
      <dsp:spPr>
        <a:xfrm rot="5400000">
          <a:off x="8519752" y="3766771"/>
          <a:ext cx="1926636" cy="134864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dk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b="0" kern="1200" dirty="0" smtClean="0">
              <a:cs typeface="B Nazanin" pitchFamily="2" charset="-78"/>
            </a:rPr>
            <a:t>ج</a:t>
          </a:r>
          <a:endParaRPr lang="en-US" sz="3000" b="0" kern="1200" dirty="0">
            <a:cs typeface="B Nazanin" pitchFamily="2" charset="-78"/>
          </a:endParaRPr>
        </a:p>
      </dsp:txBody>
      <dsp:txXfrm rot="-5400000">
        <a:off x="8808748" y="4152099"/>
        <a:ext cx="1348645" cy="577991"/>
      </dsp:txXfrm>
    </dsp:sp>
    <dsp:sp modelId="{65C09F8A-0FF0-4AAE-8253-98DB9BDFACE3}">
      <dsp:nvSpPr>
        <dsp:cNvPr id="0" name=""/>
        <dsp:cNvSpPr/>
      </dsp:nvSpPr>
      <dsp:spPr>
        <a:xfrm rot="16200000">
          <a:off x="3778217" y="-300441"/>
          <a:ext cx="1252313" cy="88087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13792" bIns="10160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0" kern="1200" dirty="0">
            <a:cs typeface="B Nazanin" pitchFamily="2" charset="-78"/>
          </a:endParaRPr>
        </a:p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3200" kern="1200" dirty="0" smtClean="0">
              <a:cs typeface="B Nazanin" pitchFamily="2" charset="-78"/>
            </a:rPr>
            <a:t>بیماریهای بعدازتولد که حدود20 الی 30درصد موارد را تشکیل میدهند.</a:t>
          </a:r>
          <a:endParaRPr lang="en-US" sz="3200" kern="1200" dirty="0">
            <a:cs typeface="B Nazanin" pitchFamily="2" charset="-78"/>
          </a:endParaRPr>
        </a:p>
      </dsp:txBody>
      <dsp:txXfrm rot="5400000">
        <a:off x="61133" y="3538909"/>
        <a:ext cx="8747615" cy="1130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FACD6-1C8E-443E-9F20-6C09AAE78224}">
      <dsp:nvSpPr>
        <dsp:cNvPr id="0" name=""/>
        <dsp:cNvSpPr/>
      </dsp:nvSpPr>
      <dsp:spPr>
        <a:xfrm rot="5400000">
          <a:off x="8519752" y="295006"/>
          <a:ext cx="1926636" cy="134864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dk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Nazanin" pitchFamily="2" charset="-78"/>
            </a:rPr>
            <a:t>مرحله</a:t>
          </a:r>
          <a:r>
            <a:rPr lang="fa-IR" sz="2400" b="0" kern="1200" baseline="0" dirty="0" smtClean="0">
              <a:cs typeface="B Nazanin" pitchFamily="2" charset="-78"/>
            </a:rPr>
            <a:t> 1</a:t>
          </a:r>
          <a:endParaRPr lang="en-US" sz="2400" b="0" kern="1200" dirty="0">
            <a:cs typeface="B Nazanin" pitchFamily="2" charset="-78"/>
          </a:endParaRPr>
        </a:p>
      </dsp:txBody>
      <dsp:txXfrm rot="-5400000">
        <a:off x="8808748" y="680334"/>
        <a:ext cx="1348645" cy="577991"/>
      </dsp:txXfrm>
    </dsp:sp>
    <dsp:sp modelId="{9F5D039D-8276-4D14-B319-B1CE1DFD20FD}">
      <dsp:nvSpPr>
        <dsp:cNvPr id="0" name=""/>
        <dsp:cNvSpPr/>
      </dsp:nvSpPr>
      <dsp:spPr>
        <a:xfrm rot="16200000">
          <a:off x="3802000" y="-3778217"/>
          <a:ext cx="1252313" cy="88087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99568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kern="1200" dirty="0">
            <a:solidFill>
              <a:schemeClr val="bg2">
                <a:lumMod val="10000"/>
              </a:schemeClr>
            </a:solidFill>
            <a:cs typeface="B Nazanin" pitchFamily="2" charset="-78"/>
          </a:endParaRPr>
        </a:p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solidFill>
                <a:schemeClr val="bg2">
                  <a:lumMod val="10000"/>
                </a:schemeClr>
              </a:solidFill>
              <a:cs typeface="B Nazanin" pitchFamily="2" charset="-78"/>
            </a:rPr>
            <a:t>بیش ازحد هشیار.تون عضلانی نرمال وافزایش رفلکس ها ومیوکلونوس ومردمکهای گشاد وبدون تشنج ونوار مغز نرمال وپروگنوز خوب درکمتر از24 ساعت</a:t>
          </a:r>
          <a:endParaRPr lang="en-US" sz="2400" kern="1200" dirty="0">
            <a:solidFill>
              <a:schemeClr val="bg2">
                <a:lumMod val="10000"/>
              </a:schemeClr>
            </a:solidFill>
            <a:cs typeface="B Nazanin" pitchFamily="2" charset="-78"/>
          </a:endParaRPr>
        </a:p>
      </dsp:txBody>
      <dsp:txXfrm rot="5400000">
        <a:off x="84916" y="61133"/>
        <a:ext cx="8747615" cy="1130047"/>
      </dsp:txXfrm>
    </dsp:sp>
    <dsp:sp modelId="{BF2B44D7-7646-47F8-A0A7-FE9C1FA2328F}">
      <dsp:nvSpPr>
        <dsp:cNvPr id="0" name=""/>
        <dsp:cNvSpPr/>
      </dsp:nvSpPr>
      <dsp:spPr>
        <a:xfrm rot="5400000">
          <a:off x="8519752" y="2030888"/>
          <a:ext cx="1926636" cy="134864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dk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kern="1200" dirty="0" smtClean="0">
              <a:cs typeface="B Nazanin" pitchFamily="2" charset="-78"/>
            </a:rPr>
            <a:t>مرحله</a:t>
          </a:r>
          <a:r>
            <a:rPr lang="fa-IR" sz="2400" b="0" kern="1200" baseline="0" dirty="0" smtClean="0">
              <a:cs typeface="B Nazanin" pitchFamily="2" charset="-78"/>
            </a:rPr>
            <a:t> 2</a:t>
          </a:r>
          <a:endParaRPr lang="en-US" sz="2400" b="0" kern="1200" dirty="0">
            <a:cs typeface="B Nazanin" pitchFamily="2" charset="-78"/>
          </a:endParaRPr>
        </a:p>
      </dsp:txBody>
      <dsp:txXfrm rot="-5400000">
        <a:off x="8808748" y="2416216"/>
        <a:ext cx="1348645" cy="577991"/>
      </dsp:txXfrm>
    </dsp:sp>
    <dsp:sp modelId="{581B2377-E4A4-4DF8-BE5B-9D132CB95878}">
      <dsp:nvSpPr>
        <dsp:cNvPr id="0" name=""/>
        <dsp:cNvSpPr/>
      </dsp:nvSpPr>
      <dsp:spPr>
        <a:xfrm rot="16200000">
          <a:off x="3778217" y="-2036324"/>
          <a:ext cx="1252313" cy="88087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99136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>
              <a:solidFill>
                <a:schemeClr val="tx1"/>
              </a:solidFill>
              <a:cs typeface="B Nazanin" pitchFamily="2" charset="-78"/>
            </a:rPr>
            <a:t>لتارژیک وکاهش تون عضلانی وافزایش رفلکس ها ومیوکلونوس ومردمکها میوزو همراه تشنج ونوارمغز کم ولتاژ ازیک تا 14 روز و پروگنوز نامعلوم</a:t>
          </a:r>
          <a:endParaRPr lang="en-US" sz="1800" b="0" kern="1200" dirty="0">
            <a:cs typeface="B Nazanin" pitchFamily="2" charset="-78"/>
          </a:endParaRPr>
        </a:p>
      </dsp:txBody>
      <dsp:txXfrm rot="5400000">
        <a:off x="61133" y="1803026"/>
        <a:ext cx="8747615" cy="1130047"/>
      </dsp:txXfrm>
    </dsp:sp>
    <dsp:sp modelId="{29A181C6-379C-4BA5-BD47-D42274CD0E7E}">
      <dsp:nvSpPr>
        <dsp:cNvPr id="0" name=""/>
        <dsp:cNvSpPr/>
      </dsp:nvSpPr>
      <dsp:spPr>
        <a:xfrm rot="5400000">
          <a:off x="8519752" y="3766771"/>
          <a:ext cx="1926636" cy="134864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dk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b="0" kern="1200" dirty="0" smtClean="0">
              <a:cs typeface="B Nazanin" pitchFamily="2" charset="-78"/>
            </a:rPr>
            <a:t>مرحله</a:t>
          </a:r>
          <a:r>
            <a:rPr lang="fa-IR" sz="3000" b="0" kern="1200" baseline="0" dirty="0" smtClean="0">
              <a:cs typeface="B Nazanin" pitchFamily="2" charset="-78"/>
            </a:rPr>
            <a:t> 3</a:t>
          </a:r>
          <a:endParaRPr lang="en-US" sz="3000" b="0" kern="1200" dirty="0">
            <a:cs typeface="B Nazanin" pitchFamily="2" charset="-78"/>
          </a:endParaRPr>
        </a:p>
      </dsp:txBody>
      <dsp:txXfrm rot="-5400000">
        <a:off x="8808748" y="4152099"/>
        <a:ext cx="1348645" cy="577991"/>
      </dsp:txXfrm>
    </dsp:sp>
    <dsp:sp modelId="{65C09F8A-0FF0-4AAE-8253-98DB9BDFACE3}">
      <dsp:nvSpPr>
        <dsp:cNvPr id="0" name=""/>
        <dsp:cNvSpPr/>
      </dsp:nvSpPr>
      <dsp:spPr>
        <a:xfrm rot="16200000">
          <a:off x="3778217" y="-300441"/>
          <a:ext cx="1252313" cy="880874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0" kern="1200" dirty="0">
            <a:cs typeface="B Nazanin" pitchFamily="2" charset="-78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800" kern="1200" dirty="0" smtClean="0">
              <a:solidFill>
                <a:schemeClr val="tx1"/>
              </a:solidFill>
              <a:cs typeface="B Nazanin" pitchFamily="2" charset="-78"/>
            </a:rPr>
            <a:t>کوماودسربره وبدون میوکلونوس وبدون رفلکس های عضلانی مردمکها واکنش ضعیف نوار مغز به طرف خط صاف وپروگنوز ضعیف</a:t>
          </a:r>
          <a:endParaRPr lang="fa-IR" sz="2800" kern="1200" dirty="0" smtClean="0">
            <a:solidFill>
              <a:schemeClr val="tx1"/>
            </a:solidFill>
            <a:cs typeface="B Nazanin" pitchFamily="2" charset="-78"/>
          </a:endParaRPr>
        </a:p>
      </dsp:txBody>
      <dsp:txXfrm rot="5400000">
        <a:off x="61133" y="3538909"/>
        <a:ext cx="8747615" cy="1130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60B37-005F-4CE5-8A25-B204F3299B37}">
      <dsp:nvSpPr>
        <dsp:cNvPr id="0" name=""/>
        <dsp:cNvSpPr/>
      </dsp:nvSpPr>
      <dsp:spPr>
        <a:xfrm>
          <a:off x="4746307" y="2343860"/>
          <a:ext cx="2009022" cy="20090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B Nazanin" pitchFamily="2" charset="-78"/>
            </a:rPr>
            <a:t>تشخیص پاراکلینیکی</a:t>
          </a:r>
          <a:endParaRPr lang="fa-IR" sz="2400" b="1" kern="1200" dirty="0" smtClean="0">
            <a:solidFill>
              <a:schemeClr val="tx1"/>
            </a:solidFill>
            <a:cs typeface="B Nazanin" pitchFamily="2" charset="-78"/>
          </a:endParaRPr>
        </a:p>
      </dsp:txBody>
      <dsp:txXfrm>
        <a:off x="4844379" y="2441932"/>
        <a:ext cx="1812878" cy="1812878"/>
      </dsp:txXfrm>
    </dsp:sp>
    <dsp:sp modelId="{A9895962-37A6-4216-B0CD-5D61F97B5AE5}">
      <dsp:nvSpPr>
        <dsp:cNvPr id="0" name=""/>
        <dsp:cNvSpPr/>
      </dsp:nvSpPr>
      <dsp:spPr>
        <a:xfrm rot="16200000">
          <a:off x="5252199" y="1845240"/>
          <a:ext cx="9972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7239" y="0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8120C-D36E-49AA-95B8-A7F93C5337B7}">
      <dsp:nvSpPr>
        <dsp:cNvPr id="0" name=""/>
        <dsp:cNvSpPr/>
      </dsp:nvSpPr>
      <dsp:spPr>
        <a:xfrm>
          <a:off x="4482938" y="575"/>
          <a:ext cx="2535760" cy="13460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cs typeface="B Nazanin" pitchFamily="2" charset="-78"/>
            </a:rPr>
            <a:t>MRI</a:t>
          </a:r>
          <a:endParaRPr lang="en-US" sz="24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4548647" y="66284"/>
        <a:ext cx="2404342" cy="1214627"/>
      </dsp:txXfrm>
    </dsp:sp>
    <dsp:sp modelId="{2F77693C-CB1A-46FB-B3C1-A6DDE4B9F2E1}">
      <dsp:nvSpPr>
        <dsp:cNvPr id="0" name=""/>
        <dsp:cNvSpPr/>
      </dsp:nvSpPr>
      <dsp:spPr>
        <a:xfrm>
          <a:off x="6755330" y="3348371"/>
          <a:ext cx="2688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840" y="0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0EAF2-AC90-43B5-B716-86C24FE605AA}">
      <dsp:nvSpPr>
        <dsp:cNvPr id="0" name=""/>
        <dsp:cNvSpPr/>
      </dsp:nvSpPr>
      <dsp:spPr>
        <a:xfrm>
          <a:off x="7024170" y="2675348"/>
          <a:ext cx="2802843" cy="13460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cs typeface="B Nazanin" pitchFamily="2" charset="-78"/>
            </a:rPr>
            <a:t>CT</a:t>
          </a:r>
          <a:endParaRPr lang="en-US" sz="24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7089879" y="2741057"/>
        <a:ext cx="2671425" cy="1214627"/>
      </dsp:txXfrm>
    </dsp:sp>
    <dsp:sp modelId="{67E295ED-C763-458B-A33C-8687B38AAB7D}">
      <dsp:nvSpPr>
        <dsp:cNvPr id="0" name=""/>
        <dsp:cNvSpPr/>
      </dsp:nvSpPr>
      <dsp:spPr>
        <a:xfrm rot="5400000">
          <a:off x="5252199" y="4851502"/>
          <a:ext cx="9972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7239" y="0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66138-B0D9-4D28-89C9-324F5207B761}">
      <dsp:nvSpPr>
        <dsp:cNvPr id="0" name=""/>
        <dsp:cNvSpPr/>
      </dsp:nvSpPr>
      <dsp:spPr>
        <a:xfrm>
          <a:off x="4437112" y="5350122"/>
          <a:ext cx="2627413" cy="13460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cs typeface="B Nazanin" pitchFamily="2" charset="-78"/>
            </a:rPr>
            <a:t>EEG</a:t>
          </a:r>
          <a:endParaRPr lang="en-US" sz="2400" b="1" kern="1200" dirty="0">
            <a:solidFill>
              <a:schemeClr val="tx1"/>
            </a:solidFill>
            <a:cs typeface="B Nazanin" pitchFamily="2" charset="-78"/>
          </a:endParaRPr>
        </a:p>
      </dsp:txBody>
      <dsp:txXfrm>
        <a:off x="4502821" y="5415831"/>
        <a:ext cx="2495995" cy="1214627"/>
      </dsp:txXfrm>
    </dsp:sp>
    <dsp:sp modelId="{4CBE89A3-839B-4330-B0E5-D0118DA3AD12}">
      <dsp:nvSpPr>
        <dsp:cNvPr id="0" name=""/>
        <dsp:cNvSpPr/>
      </dsp:nvSpPr>
      <dsp:spPr>
        <a:xfrm rot="10800000">
          <a:off x="4241801" y="3348371"/>
          <a:ext cx="5045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4505" y="0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28EF0-B19B-4943-8ECB-81BFC17CA1FB}">
      <dsp:nvSpPr>
        <dsp:cNvPr id="0" name=""/>
        <dsp:cNvSpPr/>
      </dsp:nvSpPr>
      <dsp:spPr>
        <a:xfrm>
          <a:off x="1910289" y="2675348"/>
          <a:ext cx="2331512" cy="13460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6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cs typeface="B Nazanin" pitchFamily="2" charset="-78"/>
            </a:rPr>
            <a:t>SONOGRAPHY</a:t>
          </a:r>
          <a:endParaRPr lang="fa-IR" sz="2400" b="1" kern="1200" dirty="0" smtClean="0">
            <a:solidFill>
              <a:schemeClr val="tx1"/>
            </a:solidFill>
            <a:cs typeface="B Nazanin" pitchFamily="2" charset="-78"/>
          </a:endParaRPr>
        </a:p>
      </dsp:txBody>
      <dsp:txXfrm>
        <a:off x="1975998" y="2741057"/>
        <a:ext cx="2200094" cy="1214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7A23A-A2F3-404C-B9DD-52824B01D870}">
      <dsp:nvSpPr>
        <dsp:cNvPr id="0" name=""/>
        <dsp:cNvSpPr/>
      </dsp:nvSpPr>
      <dsp:spPr>
        <a:xfrm>
          <a:off x="4374067" y="3737806"/>
          <a:ext cx="3031386" cy="30313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000" b="1" kern="1200" dirty="0" smtClean="0">
              <a:solidFill>
                <a:schemeClr val="tx1"/>
              </a:solidFill>
              <a:cs typeface="B Titr" pitchFamily="2" charset="-78"/>
            </a:rPr>
            <a:t>نیاز های آموزشی</a:t>
          </a:r>
          <a:endParaRPr lang="en-US" sz="5000" b="1" kern="1200" dirty="0">
            <a:solidFill>
              <a:schemeClr val="tx1"/>
            </a:solidFill>
            <a:cs typeface="B Titr" pitchFamily="2" charset="-78"/>
          </a:endParaRPr>
        </a:p>
      </dsp:txBody>
      <dsp:txXfrm>
        <a:off x="4818003" y="4181742"/>
        <a:ext cx="2143514" cy="2143514"/>
      </dsp:txXfrm>
    </dsp:sp>
    <dsp:sp modelId="{FCF14731-715B-406F-94A5-B7B301491ACF}">
      <dsp:nvSpPr>
        <dsp:cNvPr id="0" name=""/>
        <dsp:cNvSpPr/>
      </dsp:nvSpPr>
      <dsp:spPr>
        <a:xfrm rot="10527409">
          <a:off x="1436434" y="5064733"/>
          <a:ext cx="2785180" cy="863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EEE7C9-AB28-4A38-9C83-48FF6C8C3973}">
      <dsp:nvSpPr>
        <dsp:cNvPr id="0" name=""/>
        <dsp:cNvSpPr/>
      </dsp:nvSpPr>
      <dsp:spPr>
        <a:xfrm>
          <a:off x="901" y="4455086"/>
          <a:ext cx="2879817" cy="23038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smtClean="0">
              <a:cs typeface="B Nazanin" panose="00000400000000000000" pitchFamily="2" charset="-78"/>
            </a:rPr>
            <a:t>انجام نوار مغزی در فرصت مناسب</a:t>
          </a:r>
          <a:endParaRPr lang="en-US" sz="2200" kern="1200" dirty="0">
            <a:cs typeface="B Nazanin" panose="00000400000000000000" pitchFamily="2" charset="-78"/>
          </a:endParaRPr>
        </a:p>
      </dsp:txBody>
      <dsp:txXfrm>
        <a:off x="68379" y="4522564"/>
        <a:ext cx="2744861" cy="2168897"/>
      </dsp:txXfrm>
    </dsp:sp>
    <dsp:sp modelId="{59E7CB85-524D-4250-B0F1-9716CC67AD7C}">
      <dsp:nvSpPr>
        <dsp:cNvPr id="0" name=""/>
        <dsp:cNvSpPr/>
      </dsp:nvSpPr>
      <dsp:spPr>
        <a:xfrm rot="13295587">
          <a:off x="2423338" y="2873135"/>
          <a:ext cx="2542730" cy="863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513949"/>
            <a:satOff val="11115"/>
            <a:lumOff val="-245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5">
              <a:hueOff val="-4513949"/>
              <a:satOff val="11115"/>
              <a:lumOff val="-245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001C6F-5A13-4315-9B85-15B806AAB6AE}">
      <dsp:nvSpPr>
        <dsp:cNvPr id="0" name=""/>
        <dsp:cNvSpPr/>
      </dsp:nvSpPr>
      <dsp:spPr>
        <a:xfrm>
          <a:off x="1303969" y="1309203"/>
          <a:ext cx="2879817" cy="2303853"/>
        </a:xfrm>
        <a:prstGeom prst="roundRect">
          <a:avLst>
            <a:gd name="adj" fmla="val 10000"/>
          </a:avLst>
        </a:prstGeom>
        <a:solidFill>
          <a:schemeClr val="accent5">
            <a:hueOff val="-4513949"/>
            <a:satOff val="11115"/>
            <a:lumOff val="-245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-4513949"/>
              <a:satOff val="11115"/>
              <a:lumOff val="-245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smtClean="0">
              <a:cs typeface="B Nazanin" panose="00000400000000000000" pitchFamily="2" charset="-78"/>
            </a:rPr>
            <a:t>انجام معاینه دوره ای عصبی نوزاد توسط پزشک اطفال</a:t>
          </a:r>
          <a:endParaRPr lang="fa-IR" sz="2200" b="1" kern="1200" dirty="0">
            <a:cs typeface="B Nazanin" panose="00000400000000000000" pitchFamily="2" charset="-78"/>
          </a:endParaRPr>
        </a:p>
      </dsp:txBody>
      <dsp:txXfrm>
        <a:off x="1371447" y="1376681"/>
        <a:ext cx="2744861" cy="2168897"/>
      </dsp:txXfrm>
    </dsp:sp>
    <dsp:sp modelId="{D627E38C-03B6-4C7D-A54B-03FCCF41C789}">
      <dsp:nvSpPr>
        <dsp:cNvPr id="0" name=""/>
        <dsp:cNvSpPr/>
      </dsp:nvSpPr>
      <dsp:spPr>
        <a:xfrm rot="16200000">
          <a:off x="4670832" y="1945018"/>
          <a:ext cx="2437857" cy="863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5">
              <a:hueOff val="-9027899"/>
              <a:satOff val="22229"/>
              <a:lumOff val="-49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F755C4-A487-4C8C-8B5B-B2D3F750281A}">
      <dsp:nvSpPr>
        <dsp:cNvPr id="0" name=""/>
        <dsp:cNvSpPr/>
      </dsp:nvSpPr>
      <dsp:spPr>
        <a:xfrm>
          <a:off x="4449852" y="6135"/>
          <a:ext cx="2879817" cy="2303853"/>
        </a:xfrm>
        <a:prstGeom prst="roundRect">
          <a:avLst>
            <a:gd name="adj" fmla="val 10000"/>
          </a:avLst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-9027899"/>
              <a:satOff val="22229"/>
              <a:lumOff val="-49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smtClean="0">
              <a:cs typeface="B Nazanin" panose="00000400000000000000" pitchFamily="2" charset="-78"/>
            </a:rPr>
            <a:t>تغذیه مناسب با شیرمادر</a:t>
          </a:r>
          <a:endParaRPr lang="fa-IR" sz="2200" b="1" kern="1200" dirty="0">
            <a:cs typeface="B Nazanin" panose="00000400000000000000" pitchFamily="2" charset="-78"/>
          </a:endParaRPr>
        </a:p>
      </dsp:txBody>
      <dsp:txXfrm>
        <a:off x="4517330" y="73613"/>
        <a:ext cx="2744861" cy="2168897"/>
      </dsp:txXfrm>
    </dsp:sp>
    <dsp:sp modelId="{E870EE88-AEDE-4891-8F28-BF1F9B8E363A}">
      <dsp:nvSpPr>
        <dsp:cNvPr id="0" name=""/>
        <dsp:cNvSpPr/>
      </dsp:nvSpPr>
      <dsp:spPr>
        <a:xfrm rot="19104413">
          <a:off x="6813453" y="2873135"/>
          <a:ext cx="2542730" cy="863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3541849"/>
            <a:satOff val="33344"/>
            <a:lumOff val="-735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5">
              <a:hueOff val="-13541849"/>
              <a:satOff val="33344"/>
              <a:lumOff val="-735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90B5C7-1095-4B68-91E2-FF8949C353A2}">
      <dsp:nvSpPr>
        <dsp:cNvPr id="0" name=""/>
        <dsp:cNvSpPr/>
      </dsp:nvSpPr>
      <dsp:spPr>
        <a:xfrm>
          <a:off x="7595735" y="1309203"/>
          <a:ext cx="2879817" cy="2303853"/>
        </a:xfrm>
        <a:prstGeom prst="roundRect">
          <a:avLst>
            <a:gd name="adj" fmla="val 10000"/>
          </a:avLst>
        </a:prstGeom>
        <a:solidFill>
          <a:schemeClr val="accent5">
            <a:hueOff val="-13541849"/>
            <a:satOff val="33344"/>
            <a:lumOff val="-735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-13541849"/>
              <a:satOff val="33344"/>
              <a:lumOff val="-735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smtClean="0">
              <a:cs typeface="B Nazanin" panose="00000400000000000000" pitchFamily="2" charset="-78"/>
            </a:rPr>
            <a:t>انجام مشاوره فوق اعصاب خصوصادر آسفیکسی درجه سه</a:t>
          </a:r>
          <a:endParaRPr lang="fa-IR" sz="2200" b="1" kern="1200" dirty="0">
            <a:cs typeface="B Nazanin" panose="00000400000000000000" pitchFamily="2" charset="-78"/>
          </a:endParaRPr>
        </a:p>
      </dsp:txBody>
      <dsp:txXfrm>
        <a:off x="7663213" y="1376681"/>
        <a:ext cx="2744861" cy="2168897"/>
      </dsp:txXfrm>
    </dsp:sp>
    <dsp:sp modelId="{DF89F7A7-2F2B-4EE3-AE68-B8D2E4C05B28}">
      <dsp:nvSpPr>
        <dsp:cNvPr id="0" name=""/>
        <dsp:cNvSpPr/>
      </dsp:nvSpPr>
      <dsp:spPr>
        <a:xfrm rot="272591">
          <a:off x="7557907" y="5064733"/>
          <a:ext cx="2785180" cy="86394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5">
              <a:hueOff val="-18055798"/>
              <a:satOff val="44459"/>
              <a:lumOff val="-98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EEF99F-19B8-4227-A173-5D0DE89BDDE7}">
      <dsp:nvSpPr>
        <dsp:cNvPr id="0" name=""/>
        <dsp:cNvSpPr/>
      </dsp:nvSpPr>
      <dsp:spPr>
        <a:xfrm>
          <a:off x="8898803" y="4455086"/>
          <a:ext cx="2879817" cy="2303853"/>
        </a:xfrm>
        <a:prstGeom prst="roundRect">
          <a:avLst>
            <a:gd name="adj" fmla="val 10000"/>
          </a:avLst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-18055798"/>
              <a:satOff val="44459"/>
              <a:lumOff val="-98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b="1" kern="1200" smtClean="0">
              <a:cs typeface="B Nazanin" panose="00000400000000000000" pitchFamily="2" charset="-78"/>
            </a:rPr>
            <a:t>طریقه مصرف داروی ضدتشنج به صورت خوراکی ( ترجیحا فنوباربیتال )در نوزادان باتشنج پس از ترخیص</a:t>
          </a:r>
          <a:endParaRPr lang="en-US" sz="2200" kern="1200"/>
        </a:p>
      </dsp:txBody>
      <dsp:txXfrm>
        <a:off x="8966281" y="4522564"/>
        <a:ext cx="2744861" cy="2168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603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603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EDFD8F-666B-428D-ACCD-1721169B659C}" type="datetimeFigureOut">
              <a:rPr lang="en-US"/>
              <a:pPr>
                <a:defRPr/>
              </a:pPr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1813" y="685800"/>
            <a:ext cx="5794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603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603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8AB902-FB28-4C6A-B626-6F5FFD7B9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10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588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28638" algn="l" defTabSz="10588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58863" algn="l" defTabSz="10588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589088" algn="l" defTabSz="10588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19313" algn="l" defTabSz="105886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650912" algn="l" defTabSz="106036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181095" algn="l" defTabSz="106036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711277" algn="l" defTabSz="106036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241460" algn="l" defTabSz="106036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3549518" y="0"/>
            <a:ext cx="8620257" cy="72009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0688" tIns="55344" rIns="110688" bIns="55344" anchor="ctr"/>
          <a:lstStyle/>
          <a:p>
            <a:pPr algn="ctr" defTabSz="10603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50800" y="3600450"/>
            <a:ext cx="72009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10688" tIns="55344" rIns="110688" bIns="55344"/>
          <a:lstStyle/>
          <a:p>
            <a:pPr defTabSz="10603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0974" y="560070"/>
            <a:ext cx="6794791" cy="3011576"/>
          </a:xfrm>
        </p:spPr>
        <p:txBody>
          <a:bodyPr>
            <a:noAutofit/>
          </a:bodyPr>
          <a:lstStyle>
            <a:lvl1pPr algn="r">
              <a:defRPr sz="51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64436" y="3716857"/>
            <a:ext cx="6807272" cy="1156310"/>
          </a:xfrm>
        </p:spPr>
        <p:txBody>
          <a:bodyPr lIns="55344" tIns="0" rIns="55344" bIns="0"/>
          <a:lstStyle>
            <a:lvl1pPr marL="0" indent="0" algn="r">
              <a:buNone/>
              <a:defRPr sz="2700">
                <a:solidFill>
                  <a:srgbClr val="FFFFFF"/>
                </a:solidFill>
                <a:effectLst/>
              </a:defRPr>
            </a:lvl1pPr>
            <a:lvl2pPr marL="553441" indent="0" algn="ctr">
              <a:buNone/>
            </a:lvl2pPr>
            <a:lvl3pPr marL="1106881" indent="0" algn="ctr">
              <a:buNone/>
            </a:lvl3pPr>
            <a:lvl4pPr marL="1660322" indent="0" algn="ctr">
              <a:buNone/>
            </a:lvl4pPr>
            <a:lvl5pPr marL="2213762" indent="0" algn="ctr">
              <a:buNone/>
            </a:lvl5pPr>
            <a:lvl6pPr marL="2767203" indent="0" algn="ctr">
              <a:buNone/>
            </a:lvl6pPr>
            <a:lvl7pPr marL="3320644" indent="0" algn="ctr">
              <a:buNone/>
            </a:lvl7pPr>
            <a:lvl8pPr marL="3874084" indent="0" algn="ctr">
              <a:buNone/>
            </a:lvl8pPr>
            <a:lvl9pPr marL="4427525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7813675" y="6886575"/>
            <a:ext cx="2665413" cy="238125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ECCC5EE-9FCD-4A1F-ABF8-53AEF2D39DF2}" type="datetime1">
              <a:rPr lang="en-US"/>
              <a:pPr>
                <a:defRPr/>
              </a:pPr>
              <a:t>5/8/2022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2850" y="6886575"/>
            <a:ext cx="3895725" cy="239713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488613" y="6883400"/>
            <a:ext cx="782637" cy="2413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66CD86-755B-4F6B-AAAD-71A9390DFA5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547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514D-CD24-45F4-BA41-0381D734450C}" type="datetime1">
              <a:rPr lang="en-US"/>
              <a:pPr>
                <a:defRPr/>
              </a:pPr>
              <a:t>5/8/2022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B8C56-F29B-495C-8854-1504A4B33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9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1672" y="288703"/>
            <a:ext cx="2028296" cy="6144101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489" y="288375"/>
            <a:ext cx="8011769" cy="6144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738" y="6886575"/>
            <a:ext cx="2665412" cy="238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5DAA97-BBA3-4FCA-A6C8-58276F3C0711}" type="datetime1">
              <a:rPr lang="en-US"/>
              <a:pPr>
                <a:defRPr/>
              </a:pPr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3" y="6883400"/>
            <a:ext cx="4868862" cy="2413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4850" y="6880225"/>
            <a:ext cx="782638" cy="2413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CD563E8-CADE-49E9-85A1-30CF93DEC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B03E8-8A4E-4AD4-AE7F-1097F5515A5B}" type="datetime1">
              <a:rPr lang="en-US"/>
              <a:pPr>
                <a:defRPr/>
              </a:pPr>
              <a:t>5/8/2022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A20EC-557A-4E12-8865-5BC0CC72D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8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807" y="2962929"/>
            <a:ext cx="8325446" cy="1430179"/>
          </a:xfrm>
        </p:spPr>
        <p:txBody>
          <a:bodyPr anchor="t"/>
          <a:lstStyle>
            <a:lvl1pPr algn="r">
              <a:buNone/>
              <a:defRPr sz="51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9807" y="2000251"/>
            <a:ext cx="8325446" cy="780682"/>
          </a:xfrm>
        </p:spPr>
        <p:txBody>
          <a:bodyPr anchor="b"/>
          <a:lstStyle>
            <a:lvl1pPr marL="0" indent="0" algn="r">
              <a:buNone/>
              <a:defRPr sz="2400">
                <a:solidFill>
                  <a:schemeClr val="tx1"/>
                </a:solidFill>
                <a:effectLst/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8088" y="6884988"/>
            <a:ext cx="2663825" cy="238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B476181-5825-42DD-B457-6825876140FA}" type="datetime1">
              <a:rPr lang="en-US"/>
              <a:pPr>
                <a:defRPr/>
              </a:pPr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09813" y="6884988"/>
            <a:ext cx="3852862" cy="2397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3025" y="6883400"/>
            <a:ext cx="782638" cy="23971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B24EA7-919C-4966-AA76-762071D5C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40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89" y="336042"/>
            <a:ext cx="9638462" cy="1200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489" y="1680211"/>
            <a:ext cx="4685363" cy="475226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1587" y="1680211"/>
            <a:ext cx="4685363" cy="475226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C628C-5FFE-4DF1-A7A0-4D232260FDA6}" type="datetime1">
              <a:rPr lang="en-US"/>
              <a:pPr>
                <a:defRPr/>
              </a:pPr>
              <a:t>5/8/2022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4C67C-4105-4F28-9E7A-5DA4400BB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4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89" y="336042"/>
            <a:ext cx="9638462" cy="12001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489" y="6160770"/>
            <a:ext cx="4685363" cy="48006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200" b="1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61587" y="6160770"/>
            <a:ext cx="4685363" cy="48006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2200" b="1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8489" y="1797432"/>
            <a:ext cx="4685363" cy="432054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1587" y="1797432"/>
            <a:ext cx="4685363" cy="432054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8B49-52C5-4443-B487-84C76BB4F890}" type="datetime1">
              <a:rPr lang="en-US"/>
              <a:pPr>
                <a:defRPr/>
              </a:pPr>
              <a:t>5/8/2022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BE88-B584-4B5A-BCC8-00CF0A793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1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89" y="336042"/>
            <a:ext cx="9638462" cy="1200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5D4B-0C39-422D-8CFB-BC40AAB74E2E}" type="datetime1">
              <a:rPr lang="en-US"/>
              <a:pPr>
                <a:defRPr/>
              </a:pPr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D925C-7B17-45FC-95D2-473E11C71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5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44256-482C-408B-B5A0-99A619760FA9}" type="datetime1">
              <a:rPr lang="en-US"/>
              <a:pPr>
                <a:defRPr/>
              </a:pPr>
              <a:t>5/8/2022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0193-3BBA-4E1A-B825-EBA1434A0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89" y="240030"/>
            <a:ext cx="7849505" cy="1232154"/>
          </a:xfrm>
        </p:spPr>
        <p:txBody>
          <a:bodyPr wrap="square"/>
          <a:lstStyle>
            <a:lvl1pPr algn="l">
              <a:buNone/>
              <a:defRPr lang="en-US" sz="29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8489" y="1572287"/>
            <a:ext cx="7849505" cy="632638"/>
          </a:xfrm>
        </p:spPr>
        <p:txBody>
          <a:bodyPr rot="0" spcFirstLastPara="0" vertOverflow="overflow" horzOverflow="overflow" lIns="55344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>
              <a:buNone/>
              <a:defRPr sz="15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8489" y="2240280"/>
            <a:ext cx="9634405" cy="459034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0F48-CDEB-428D-B52F-C9729892D5C3}" type="datetime1">
              <a:rPr lang="en-US"/>
              <a:pPr>
                <a:defRPr/>
              </a:pPr>
              <a:t>5/8/2022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E092-346F-4DBC-8EEB-104F28903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9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795338" y="1055688"/>
            <a:ext cx="5749925" cy="45275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anchor="ctr"/>
          <a:lstStyle/>
          <a:p>
            <a:pPr algn="ctr" defTabSz="10603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793750" y="1049338"/>
            <a:ext cx="5749925" cy="45275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688" tIns="55344" rIns="110688" bIns="55344" anchor="ctr"/>
          <a:lstStyle/>
          <a:p>
            <a:pPr algn="ctr" defTabSz="10603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2365" y="1200150"/>
            <a:ext cx="4563666" cy="2160270"/>
          </a:xfrm>
        </p:spPr>
        <p:txBody>
          <a:bodyPr/>
          <a:lstStyle>
            <a:lvl1pPr algn="l">
              <a:buNone/>
              <a:defRPr sz="36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2365" y="3447816"/>
            <a:ext cx="4563666" cy="2016252"/>
          </a:xfrm>
        </p:spPr>
        <p:txBody>
          <a:bodyPr rot="0" spcFirstLastPara="0" vertOverflow="overflow" horzOverflow="overflow" lIns="99619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700" baseline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3296" y="1093052"/>
            <a:ext cx="5598097" cy="4416552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9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E1B359-8881-411B-8ECE-6AFDA4FE2D61}" type="datetime1">
              <a:rPr lang="en-US"/>
              <a:pPr>
                <a:defRPr/>
              </a:pPr>
              <a:t>5/8/2022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18CEE3-76B0-43BD-A160-89303160C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37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51383" y="0"/>
            <a:ext cx="1318392" cy="72009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0688" tIns="55344" rIns="110688" bIns="55344" anchor="ctr"/>
          <a:lstStyle/>
          <a:p>
            <a:pPr algn="ctr" defTabSz="10603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8013" y="336550"/>
            <a:ext cx="9634537" cy="1200150"/>
          </a:xfrm>
          <a:prstGeom prst="rect">
            <a:avLst/>
          </a:prstGeom>
        </p:spPr>
        <p:txBody>
          <a:bodyPr vert="horz" lIns="55344" tIns="0" rIns="55344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608013" y="1689100"/>
            <a:ext cx="9634537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688" tIns="55344" rIns="110688" bIns="553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51500" y="6886575"/>
            <a:ext cx="2663825" cy="238125"/>
          </a:xfrm>
          <a:prstGeom prst="rect">
            <a:avLst/>
          </a:prstGeom>
        </p:spPr>
        <p:txBody>
          <a:bodyPr vert="horz" lIns="110688" tIns="0" rIns="110688" bIns="0" anchor="b"/>
          <a:lstStyle>
            <a:lvl1pPr algn="l" defTabSz="1060365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D8892C-36C6-424F-A227-905442D8905D}" type="datetime1">
              <a:rPr lang="en-US"/>
              <a:pPr>
                <a:defRPr/>
              </a:pPr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8013" y="6886575"/>
            <a:ext cx="4868862" cy="239713"/>
          </a:xfrm>
          <a:prstGeom prst="rect">
            <a:avLst/>
          </a:prstGeom>
        </p:spPr>
        <p:txBody>
          <a:bodyPr vert="horz" lIns="110688" tIns="0" rIns="110688" bIns="0" anchor="b"/>
          <a:lstStyle>
            <a:lvl1pPr algn="r" defTabSz="1060365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20088" y="6883400"/>
            <a:ext cx="782637" cy="2413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defTabSz="1060365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3445BBA-DA88-4ADD-B981-B1DBF1E1B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0" r:id="rId2"/>
    <p:sldLayoutId id="2147483869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70" r:id="rId9"/>
    <p:sldLayoutId id="2147483856" r:id="rId10"/>
    <p:sldLayoutId id="21474838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331788" indent="-331788" algn="l" rtl="0" eaLnBrk="0" fontAlgn="base" hangingPunct="0">
        <a:spcBef>
          <a:spcPts val="725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6225" algn="l" rtl="0" eaLnBrk="0" fontAlgn="base" hangingPunct="0">
        <a:spcBef>
          <a:spcPts val="6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800" kern="1200">
          <a:solidFill>
            <a:srgbClr val="6C6C6C"/>
          </a:solidFill>
          <a:latin typeface="+mn-lt"/>
          <a:ea typeface="+mn-ea"/>
          <a:cs typeface="+mn-cs"/>
        </a:defRPr>
      </a:lvl2pPr>
      <a:lvl3pPr marL="917575" indent="-276225" algn="l" rtl="0" eaLnBrk="0" fontAlgn="base" hangingPunct="0">
        <a:spcBef>
          <a:spcPts val="488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276225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400" kern="1200">
          <a:solidFill>
            <a:srgbClr val="6C6C6C"/>
          </a:solidFill>
          <a:latin typeface="+mn-lt"/>
          <a:ea typeface="+mn-ea"/>
          <a:cs typeface="+mn-cs"/>
        </a:defRPr>
      </a:lvl4pPr>
      <a:lvl5pPr marL="1549400" indent="-276225" algn="l" rtl="0" eaLnBrk="0" fontAlgn="base" hangingPunct="0">
        <a:spcBef>
          <a:spcPts val="488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079" indent="-221376" algn="l" rtl="0" eaLnBrk="1" latinLnBrk="0" hangingPunct="1">
        <a:spcBef>
          <a:spcPts val="484"/>
        </a:spcBef>
        <a:buClr>
          <a:schemeClr val="accent4"/>
        </a:buClr>
        <a:buSzPct val="80000"/>
        <a:buFont typeface="Wingdings 2"/>
        <a:buChar char=""/>
        <a:defRPr kumimoji="0" sz="22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2025593" indent="-221376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35900" indent="-221376" algn="l" rtl="0" eaLnBrk="1" latinLnBrk="0" hangingPunct="1">
        <a:spcBef>
          <a:spcPts val="363"/>
        </a:spcBef>
        <a:buClr>
          <a:schemeClr val="accent4"/>
        </a:buClr>
        <a:buSzPct val="100000"/>
        <a:buChar char="•"/>
        <a:defRPr kumimoji="0" sz="19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490483" indent="-221376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53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068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60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13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672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20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740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42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D0193-3BBA-4E1A-B825-EBA1434A00D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" name="Picture 2" descr="Esli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713"/>
            <a:ext cx="9144000" cy="6869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eeform 3"/>
          <p:cNvSpPr>
            <a:spLocks noEditPoints="1"/>
          </p:cNvSpPr>
          <p:nvPr/>
        </p:nvSpPr>
        <p:spPr bwMode="auto">
          <a:xfrm>
            <a:off x="2951163" y="2133600"/>
            <a:ext cx="3252787" cy="2186930"/>
          </a:xfrm>
          <a:custGeom>
            <a:avLst/>
            <a:gdLst>
              <a:gd name="T0" fmla="*/ 2147483647 w 2631"/>
              <a:gd name="T1" fmla="*/ 2147483647 h 1607"/>
              <a:gd name="T2" fmla="*/ 2147483647 w 2631"/>
              <a:gd name="T3" fmla="*/ 2147483647 h 1607"/>
              <a:gd name="T4" fmla="*/ 2147483647 w 2631"/>
              <a:gd name="T5" fmla="*/ 2147483647 h 1607"/>
              <a:gd name="T6" fmla="*/ 2147483647 w 2631"/>
              <a:gd name="T7" fmla="*/ 2147483647 h 1607"/>
              <a:gd name="T8" fmla="*/ 2147483647 w 2631"/>
              <a:gd name="T9" fmla="*/ 2147483647 h 1607"/>
              <a:gd name="T10" fmla="*/ 2147483647 w 2631"/>
              <a:gd name="T11" fmla="*/ 2147483647 h 1607"/>
              <a:gd name="T12" fmla="*/ 2147483647 w 2631"/>
              <a:gd name="T13" fmla="*/ 2147483647 h 1607"/>
              <a:gd name="T14" fmla="*/ 2147483647 w 2631"/>
              <a:gd name="T15" fmla="*/ 2147483647 h 1607"/>
              <a:gd name="T16" fmla="*/ 2147483647 w 2631"/>
              <a:gd name="T17" fmla="*/ 2147483647 h 1607"/>
              <a:gd name="T18" fmla="*/ 2147483647 w 2631"/>
              <a:gd name="T19" fmla="*/ 2147483647 h 1607"/>
              <a:gd name="T20" fmla="*/ 2147483647 w 2631"/>
              <a:gd name="T21" fmla="*/ 2147483647 h 1607"/>
              <a:gd name="T22" fmla="*/ 2147483647 w 2631"/>
              <a:gd name="T23" fmla="*/ 2147483647 h 1607"/>
              <a:gd name="T24" fmla="*/ 2147483647 w 2631"/>
              <a:gd name="T25" fmla="*/ 2147483647 h 1607"/>
              <a:gd name="T26" fmla="*/ 2147483647 w 2631"/>
              <a:gd name="T27" fmla="*/ 2147483647 h 1607"/>
              <a:gd name="T28" fmla="*/ 2147483647 w 2631"/>
              <a:gd name="T29" fmla="*/ 2147483647 h 1607"/>
              <a:gd name="T30" fmla="*/ 2147483647 w 2631"/>
              <a:gd name="T31" fmla="*/ 2147483647 h 1607"/>
              <a:gd name="T32" fmla="*/ 2147483647 w 2631"/>
              <a:gd name="T33" fmla="*/ 2147483647 h 1607"/>
              <a:gd name="T34" fmla="*/ 2147483647 w 2631"/>
              <a:gd name="T35" fmla="*/ 2147483647 h 1607"/>
              <a:gd name="T36" fmla="*/ 2147483647 w 2631"/>
              <a:gd name="T37" fmla="*/ 2147483647 h 1607"/>
              <a:gd name="T38" fmla="*/ 2147483647 w 2631"/>
              <a:gd name="T39" fmla="*/ 2147483647 h 1607"/>
              <a:gd name="T40" fmla="*/ 2147483647 w 2631"/>
              <a:gd name="T41" fmla="*/ 2147483647 h 1607"/>
              <a:gd name="T42" fmla="*/ 2147483647 w 2631"/>
              <a:gd name="T43" fmla="*/ 2147483647 h 1607"/>
              <a:gd name="T44" fmla="*/ 2147483647 w 2631"/>
              <a:gd name="T45" fmla="*/ 2147483647 h 1607"/>
              <a:gd name="T46" fmla="*/ 2147483647 w 2631"/>
              <a:gd name="T47" fmla="*/ 2147483647 h 1607"/>
              <a:gd name="T48" fmla="*/ 2147483647 w 2631"/>
              <a:gd name="T49" fmla="*/ 2147483647 h 1607"/>
              <a:gd name="T50" fmla="*/ 2147483647 w 2631"/>
              <a:gd name="T51" fmla="*/ 2147483647 h 1607"/>
              <a:gd name="T52" fmla="*/ 2147483647 w 2631"/>
              <a:gd name="T53" fmla="*/ 2147483647 h 1607"/>
              <a:gd name="T54" fmla="*/ 2147483647 w 2631"/>
              <a:gd name="T55" fmla="*/ 2147483647 h 1607"/>
              <a:gd name="T56" fmla="*/ 2147483647 w 2631"/>
              <a:gd name="T57" fmla="*/ 2147483647 h 1607"/>
              <a:gd name="T58" fmla="*/ 2147483647 w 2631"/>
              <a:gd name="T59" fmla="*/ 2147483647 h 1607"/>
              <a:gd name="T60" fmla="*/ 2147483647 w 2631"/>
              <a:gd name="T61" fmla="*/ 2147483647 h 1607"/>
              <a:gd name="T62" fmla="*/ 2147483647 w 2631"/>
              <a:gd name="T63" fmla="*/ 2147483647 h 1607"/>
              <a:gd name="T64" fmla="*/ 2147483647 w 2631"/>
              <a:gd name="T65" fmla="*/ 2147483647 h 1607"/>
              <a:gd name="T66" fmla="*/ 2147483647 w 2631"/>
              <a:gd name="T67" fmla="*/ 2147483647 h 1607"/>
              <a:gd name="T68" fmla="*/ 2147483647 w 2631"/>
              <a:gd name="T69" fmla="*/ 2147483647 h 1607"/>
              <a:gd name="T70" fmla="*/ 2147483647 w 2631"/>
              <a:gd name="T71" fmla="*/ 2147483647 h 1607"/>
              <a:gd name="T72" fmla="*/ 2147483647 w 2631"/>
              <a:gd name="T73" fmla="*/ 2147483647 h 1607"/>
              <a:gd name="T74" fmla="*/ 2147483647 w 2631"/>
              <a:gd name="T75" fmla="*/ 2147483647 h 1607"/>
              <a:gd name="T76" fmla="*/ 2147483647 w 2631"/>
              <a:gd name="T77" fmla="*/ 2147483647 h 1607"/>
              <a:gd name="T78" fmla="*/ 2147483647 w 2631"/>
              <a:gd name="T79" fmla="*/ 2147483647 h 1607"/>
              <a:gd name="T80" fmla="*/ 2147483647 w 2631"/>
              <a:gd name="T81" fmla="*/ 2147483647 h 1607"/>
              <a:gd name="T82" fmla="*/ 2147483647 w 2631"/>
              <a:gd name="T83" fmla="*/ 2147483647 h 1607"/>
              <a:gd name="T84" fmla="*/ 2147483647 w 2631"/>
              <a:gd name="T85" fmla="*/ 2147483647 h 1607"/>
              <a:gd name="T86" fmla="*/ 2147483647 w 2631"/>
              <a:gd name="T87" fmla="*/ 2147483647 h 1607"/>
              <a:gd name="T88" fmla="*/ 2147483647 w 2631"/>
              <a:gd name="T89" fmla="*/ 2147483647 h 1607"/>
              <a:gd name="T90" fmla="*/ 2147483647 w 2631"/>
              <a:gd name="T91" fmla="*/ 2147483647 h 1607"/>
              <a:gd name="T92" fmla="*/ 2147483647 w 2631"/>
              <a:gd name="T93" fmla="*/ 2147483647 h 1607"/>
              <a:gd name="T94" fmla="*/ 2147483647 w 2631"/>
              <a:gd name="T95" fmla="*/ 2147483647 h 1607"/>
              <a:gd name="T96" fmla="*/ 2147483647 w 2631"/>
              <a:gd name="T97" fmla="*/ 2147483647 h 1607"/>
              <a:gd name="T98" fmla="*/ 2147483647 w 2631"/>
              <a:gd name="T99" fmla="*/ 2147483647 h 1607"/>
              <a:gd name="T100" fmla="*/ 2147483647 w 2631"/>
              <a:gd name="T101" fmla="*/ 2147483647 h 1607"/>
              <a:gd name="T102" fmla="*/ 2147483647 w 2631"/>
              <a:gd name="T103" fmla="*/ 2147483647 h 1607"/>
              <a:gd name="T104" fmla="*/ 2147483647 w 2631"/>
              <a:gd name="T105" fmla="*/ 2147483647 h 1607"/>
              <a:gd name="T106" fmla="*/ 2147483647 w 2631"/>
              <a:gd name="T107" fmla="*/ 2147483647 h 1607"/>
              <a:gd name="T108" fmla="*/ 2147483647 w 2631"/>
              <a:gd name="T109" fmla="*/ 2147483647 h 1607"/>
              <a:gd name="T110" fmla="*/ 2147483647 w 2631"/>
              <a:gd name="T111" fmla="*/ 2147483647 h 1607"/>
              <a:gd name="T112" fmla="*/ 2147483647 w 2631"/>
              <a:gd name="T113" fmla="*/ 2147483647 h 1607"/>
              <a:gd name="T114" fmla="*/ 2147483647 w 2631"/>
              <a:gd name="T115" fmla="*/ 2147483647 h 1607"/>
              <a:gd name="T116" fmla="*/ 2147483647 w 2631"/>
              <a:gd name="T117" fmla="*/ 2147483647 h 1607"/>
              <a:gd name="T118" fmla="*/ 2147483647 w 2631"/>
              <a:gd name="T119" fmla="*/ 2147483647 h 1607"/>
              <a:gd name="T120" fmla="*/ 2147483647 w 2631"/>
              <a:gd name="T121" fmla="*/ 2147483647 h 1607"/>
              <a:gd name="T122" fmla="*/ 2147483647 w 2631"/>
              <a:gd name="T123" fmla="*/ 2147483647 h 1607"/>
              <a:gd name="T124" fmla="*/ 2147483647 w 2631"/>
              <a:gd name="T125" fmla="*/ 2147483647 h 16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31"/>
              <a:gd name="T190" fmla="*/ 0 h 1607"/>
              <a:gd name="T191" fmla="*/ 2631 w 2631"/>
              <a:gd name="T192" fmla="*/ 1607 h 160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31" h="1607">
                <a:moveTo>
                  <a:pt x="1058" y="659"/>
                </a:moveTo>
                <a:lnTo>
                  <a:pt x="1053" y="655"/>
                </a:lnTo>
                <a:lnTo>
                  <a:pt x="1047" y="651"/>
                </a:lnTo>
                <a:lnTo>
                  <a:pt x="1043" y="647"/>
                </a:lnTo>
                <a:lnTo>
                  <a:pt x="1038" y="644"/>
                </a:lnTo>
                <a:lnTo>
                  <a:pt x="1034" y="641"/>
                </a:lnTo>
                <a:lnTo>
                  <a:pt x="1030" y="638"/>
                </a:lnTo>
                <a:lnTo>
                  <a:pt x="1026" y="634"/>
                </a:lnTo>
                <a:lnTo>
                  <a:pt x="1022" y="630"/>
                </a:lnTo>
                <a:lnTo>
                  <a:pt x="1019" y="627"/>
                </a:lnTo>
                <a:lnTo>
                  <a:pt x="1016" y="622"/>
                </a:lnTo>
                <a:lnTo>
                  <a:pt x="1014" y="618"/>
                </a:lnTo>
                <a:lnTo>
                  <a:pt x="1011" y="614"/>
                </a:lnTo>
                <a:lnTo>
                  <a:pt x="1010" y="611"/>
                </a:lnTo>
                <a:lnTo>
                  <a:pt x="1010" y="606"/>
                </a:lnTo>
                <a:lnTo>
                  <a:pt x="1008" y="602"/>
                </a:lnTo>
                <a:lnTo>
                  <a:pt x="1010" y="597"/>
                </a:lnTo>
                <a:lnTo>
                  <a:pt x="1010" y="586"/>
                </a:lnTo>
                <a:lnTo>
                  <a:pt x="1011" y="575"/>
                </a:lnTo>
                <a:lnTo>
                  <a:pt x="1014" y="565"/>
                </a:lnTo>
                <a:lnTo>
                  <a:pt x="1015" y="555"/>
                </a:lnTo>
                <a:lnTo>
                  <a:pt x="1018" y="547"/>
                </a:lnTo>
                <a:lnTo>
                  <a:pt x="1022" y="539"/>
                </a:lnTo>
                <a:lnTo>
                  <a:pt x="1024" y="531"/>
                </a:lnTo>
                <a:lnTo>
                  <a:pt x="1028" y="523"/>
                </a:lnTo>
                <a:lnTo>
                  <a:pt x="1033" y="516"/>
                </a:lnTo>
                <a:lnTo>
                  <a:pt x="1038" y="507"/>
                </a:lnTo>
                <a:lnTo>
                  <a:pt x="1043" y="500"/>
                </a:lnTo>
                <a:lnTo>
                  <a:pt x="1049" y="491"/>
                </a:lnTo>
                <a:lnTo>
                  <a:pt x="1055" y="483"/>
                </a:lnTo>
                <a:lnTo>
                  <a:pt x="1062" y="473"/>
                </a:lnTo>
                <a:lnTo>
                  <a:pt x="1070" y="462"/>
                </a:lnTo>
                <a:lnTo>
                  <a:pt x="1078" y="451"/>
                </a:lnTo>
                <a:lnTo>
                  <a:pt x="1076" y="439"/>
                </a:lnTo>
                <a:lnTo>
                  <a:pt x="1073" y="426"/>
                </a:lnTo>
                <a:lnTo>
                  <a:pt x="1070" y="413"/>
                </a:lnTo>
                <a:lnTo>
                  <a:pt x="1067" y="401"/>
                </a:lnTo>
                <a:lnTo>
                  <a:pt x="1065" y="388"/>
                </a:lnTo>
                <a:lnTo>
                  <a:pt x="1062" y="375"/>
                </a:lnTo>
                <a:lnTo>
                  <a:pt x="1059" y="362"/>
                </a:lnTo>
                <a:lnTo>
                  <a:pt x="1055" y="349"/>
                </a:lnTo>
                <a:lnTo>
                  <a:pt x="1053" y="337"/>
                </a:lnTo>
                <a:lnTo>
                  <a:pt x="1049" y="323"/>
                </a:lnTo>
                <a:lnTo>
                  <a:pt x="1046" y="308"/>
                </a:lnTo>
                <a:lnTo>
                  <a:pt x="1042" y="295"/>
                </a:lnTo>
                <a:lnTo>
                  <a:pt x="1039" y="280"/>
                </a:lnTo>
                <a:lnTo>
                  <a:pt x="1035" y="265"/>
                </a:lnTo>
                <a:lnTo>
                  <a:pt x="1031" y="251"/>
                </a:lnTo>
                <a:lnTo>
                  <a:pt x="1027" y="236"/>
                </a:lnTo>
                <a:lnTo>
                  <a:pt x="1038" y="201"/>
                </a:lnTo>
                <a:lnTo>
                  <a:pt x="1062" y="237"/>
                </a:lnTo>
                <a:lnTo>
                  <a:pt x="1066" y="258"/>
                </a:lnTo>
                <a:lnTo>
                  <a:pt x="1070" y="276"/>
                </a:lnTo>
                <a:lnTo>
                  <a:pt x="1073" y="295"/>
                </a:lnTo>
                <a:lnTo>
                  <a:pt x="1077" y="313"/>
                </a:lnTo>
                <a:lnTo>
                  <a:pt x="1080" y="332"/>
                </a:lnTo>
                <a:lnTo>
                  <a:pt x="1084" y="349"/>
                </a:lnTo>
                <a:lnTo>
                  <a:pt x="1086" y="365"/>
                </a:lnTo>
                <a:lnTo>
                  <a:pt x="1090" y="382"/>
                </a:lnTo>
                <a:lnTo>
                  <a:pt x="1093" y="398"/>
                </a:lnTo>
                <a:lnTo>
                  <a:pt x="1096" y="414"/>
                </a:lnTo>
                <a:lnTo>
                  <a:pt x="1098" y="430"/>
                </a:lnTo>
                <a:lnTo>
                  <a:pt x="1102" y="446"/>
                </a:lnTo>
                <a:lnTo>
                  <a:pt x="1105" y="461"/>
                </a:lnTo>
                <a:lnTo>
                  <a:pt x="1108" y="477"/>
                </a:lnTo>
                <a:lnTo>
                  <a:pt x="1110" y="493"/>
                </a:lnTo>
                <a:lnTo>
                  <a:pt x="1113" y="507"/>
                </a:lnTo>
                <a:lnTo>
                  <a:pt x="1116" y="499"/>
                </a:lnTo>
                <a:lnTo>
                  <a:pt x="1117" y="491"/>
                </a:lnTo>
                <a:lnTo>
                  <a:pt x="1120" y="484"/>
                </a:lnTo>
                <a:lnTo>
                  <a:pt x="1123" y="477"/>
                </a:lnTo>
                <a:lnTo>
                  <a:pt x="1127" y="469"/>
                </a:lnTo>
                <a:lnTo>
                  <a:pt x="1129" y="462"/>
                </a:lnTo>
                <a:lnTo>
                  <a:pt x="1133" y="455"/>
                </a:lnTo>
                <a:lnTo>
                  <a:pt x="1137" y="448"/>
                </a:lnTo>
                <a:lnTo>
                  <a:pt x="1143" y="441"/>
                </a:lnTo>
                <a:lnTo>
                  <a:pt x="1148" y="434"/>
                </a:lnTo>
                <a:lnTo>
                  <a:pt x="1153" y="425"/>
                </a:lnTo>
                <a:lnTo>
                  <a:pt x="1159" y="418"/>
                </a:lnTo>
                <a:lnTo>
                  <a:pt x="1166" y="408"/>
                </a:lnTo>
                <a:lnTo>
                  <a:pt x="1172" y="399"/>
                </a:lnTo>
                <a:lnTo>
                  <a:pt x="1179" y="388"/>
                </a:lnTo>
                <a:lnTo>
                  <a:pt x="1187" y="378"/>
                </a:lnTo>
                <a:lnTo>
                  <a:pt x="1184" y="359"/>
                </a:lnTo>
                <a:lnTo>
                  <a:pt x="1180" y="340"/>
                </a:lnTo>
                <a:lnTo>
                  <a:pt x="1178" y="322"/>
                </a:lnTo>
                <a:lnTo>
                  <a:pt x="1175" y="303"/>
                </a:lnTo>
                <a:lnTo>
                  <a:pt x="1172" y="286"/>
                </a:lnTo>
                <a:lnTo>
                  <a:pt x="1170" y="269"/>
                </a:lnTo>
                <a:lnTo>
                  <a:pt x="1166" y="252"/>
                </a:lnTo>
                <a:lnTo>
                  <a:pt x="1163" y="236"/>
                </a:lnTo>
                <a:lnTo>
                  <a:pt x="1160" y="220"/>
                </a:lnTo>
                <a:lnTo>
                  <a:pt x="1158" y="204"/>
                </a:lnTo>
                <a:lnTo>
                  <a:pt x="1155" y="189"/>
                </a:lnTo>
                <a:lnTo>
                  <a:pt x="1152" y="174"/>
                </a:lnTo>
                <a:lnTo>
                  <a:pt x="1149" y="161"/>
                </a:lnTo>
                <a:lnTo>
                  <a:pt x="1147" y="149"/>
                </a:lnTo>
                <a:lnTo>
                  <a:pt x="1144" y="135"/>
                </a:lnTo>
                <a:lnTo>
                  <a:pt x="1143" y="124"/>
                </a:lnTo>
                <a:lnTo>
                  <a:pt x="1143" y="123"/>
                </a:lnTo>
                <a:lnTo>
                  <a:pt x="1143" y="120"/>
                </a:lnTo>
                <a:lnTo>
                  <a:pt x="1143" y="119"/>
                </a:lnTo>
                <a:lnTo>
                  <a:pt x="1143" y="117"/>
                </a:lnTo>
                <a:lnTo>
                  <a:pt x="1143" y="113"/>
                </a:lnTo>
                <a:lnTo>
                  <a:pt x="1143" y="111"/>
                </a:lnTo>
                <a:lnTo>
                  <a:pt x="1143" y="107"/>
                </a:lnTo>
                <a:lnTo>
                  <a:pt x="1144" y="103"/>
                </a:lnTo>
                <a:lnTo>
                  <a:pt x="1144" y="100"/>
                </a:lnTo>
                <a:lnTo>
                  <a:pt x="1144" y="97"/>
                </a:lnTo>
                <a:lnTo>
                  <a:pt x="1145" y="93"/>
                </a:lnTo>
                <a:lnTo>
                  <a:pt x="1145" y="90"/>
                </a:lnTo>
                <a:lnTo>
                  <a:pt x="1147" y="86"/>
                </a:lnTo>
                <a:lnTo>
                  <a:pt x="1148" y="84"/>
                </a:lnTo>
                <a:lnTo>
                  <a:pt x="1149" y="81"/>
                </a:lnTo>
                <a:lnTo>
                  <a:pt x="1151" y="82"/>
                </a:lnTo>
                <a:lnTo>
                  <a:pt x="1152" y="84"/>
                </a:lnTo>
                <a:lnTo>
                  <a:pt x="1153" y="84"/>
                </a:lnTo>
                <a:lnTo>
                  <a:pt x="1155" y="85"/>
                </a:lnTo>
                <a:lnTo>
                  <a:pt x="1156" y="85"/>
                </a:lnTo>
                <a:lnTo>
                  <a:pt x="1156" y="86"/>
                </a:lnTo>
                <a:lnTo>
                  <a:pt x="1158" y="86"/>
                </a:lnTo>
                <a:lnTo>
                  <a:pt x="1158" y="87"/>
                </a:lnTo>
                <a:lnTo>
                  <a:pt x="1159" y="87"/>
                </a:lnTo>
                <a:lnTo>
                  <a:pt x="1159" y="88"/>
                </a:lnTo>
                <a:lnTo>
                  <a:pt x="1159" y="90"/>
                </a:lnTo>
                <a:lnTo>
                  <a:pt x="1160" y="90"/>
                </a:lnTo>
                <a:lnTo>
                  <a:pt x="1160" y="91"/>
                </a:lnTo>
                <a:lnTo>
                  <a:pt x="1163" y="102"/>
                </a:lnTo>
                <a:lnTo>
                  <a:pt x="1167" y="114"/>
                </a:lnTo>
                <a:lnTo>
                  <a:pt x="1171" y="130"/>
                </a:lnTo>
                <a:lnTo>
                  <a:pt x="1175" y="147"/>
                </a:lnTo>
                <a:lnTo>
                  <a:pt x="1179" y="167"/>
                </a:lnTo>
                <a:lnTo>
                  <a:pt x="1183" y="188"/>
                </a:lnTo>
                <a:lnTo>
                  <a:pt x="1188" y="211"/>
                </a:lnTo>
                <a:lnTo>
                  <a:pt x="1192" y="236"/>
                </a:lnTo>
                <a:lnTo>
                  <a:pt x="1198" y="262"/>
                </a:lnTo>
                <a:lnTo>
                  <a:pt x="1203" y="289"/>
                </a:lnTo>
                <a:lnTo>
                  <a:pt x="1207" y="316"/>
                </a:lnTo>
                <a:lnTo>
                  <a:pt x="1213" y="344"/>
                </a:lnTo>
                <a:lnTo>
                  <a:pt x="1218" y="373"/>
                </a:lnTo>
                <a:lnTo>
                  <a:pt x="1223" y="402"/>
                </a:lnTo>
                <a:lnTo>
                  <a:pt x="1229" y="431"/>
                </a:lnTo>
                <a:lnTo>
                  <a:pt x="1234" y="461"/>
                </a:lnTo>
                <a:lnTo>
                  <a:pt x="1234" y="451"/>
                </a:lnTo>
                <a:lnTo>
                  <a:pt x="1236" y="441"/>
                </a:lnTo>
                <a:lnTo>
                  <a:pt x="1238" y="432"/>
                </a:lnTo>
                <a:lnTo>
                  <a:pt x="1241" y="424"/>
                </a:lnTo>
                <a:lnTo>
                  <a:pt x="1244" y="415"/>
                </a:lnTo>
                <a:lnTo>
                  <a:pt x="1246" y="408"/>
                </a:lnTo>
                <a:lnTo>
                  <a:pt x="1250" y="401"/>
                </a:lnTo>
                <a:lnTo>
                  <a:pt x="1254" y="393"/>
                </a:lnTo>
                <a:lnTo>
                  <a:pt x="1260" y="385"/>
                </a:lnTo>
                <a:lnTo>
                  <a:pt x="1264" y="377"/>
                </a:lnTo>
                <a:lnTo>
                  <a:pt x="1270" y="369"/>
                </a:lnTo>
                <a:lnTo>
                  <a:pt x="1276" y="360"/>
                </a:lnTo>
                <a:lnTo>
                  <a:pt x="1283" y="350"/>
                </a:lnTo>
                <a:lnTo>
                  <a:pt x="1291" y="340"/>
                </a:lnTo>
                <a:lnTo>
                  <a:pt x="1299" y="329"/>
                </a:lnTo>
                <a:lnTo>
                  <a:pt x="1307" y="317"/>
                </a:lnTo>
                <a:lnTo>
                  <a:pt x="1304" y="297"/>
                </a:lnTo>
                <a:lnTo>
                  <a:pt x="1300" y="278"/>
                </a:lnTo>
                <a:lnTo>
                  <a:pt x="1297" y="258"/>
                </a:lnTo>
                <a:lnTo>
                  <a:pt x="1293" y="240"/>
                </a:lnTo>
                <a:lnTo>
                  <a:pt x="1289" y="221"/>
                </a:lnTo>
                <a:lnTo>
                  <a:pt x="1287" y="203"/>
                </a:lnTo>
                <a:lnTo>
                  <a:pt x="1283" y="186"/>
                </a:lnTo>
                <a:lnTo>
                  <a:pt x="1280" y="167"/>
                </a:lnTo>
                <a:lnTo>
                  <a:pt x="1276" y="150"/>
                </a:lnTo>
                <a:lnTo>
                  <a:pt x="1273" y="134"/>
                </a:lnTo>
                <a:lnTo>
                  <a:pt x="1270" y="117"/>
                </a:lnTo>
                <a:lnTo>
                  <a:pt x="1266" y="102"/>
                </a:lnTo>
                <a:lnTo>
                  <a:pt x="1264" y="86"/>
                </a:lnTo>
                <a:lnTo>
                  <a:pt x="1261" y="71"/>
                </a:lnTo>
                <a:lnTo>
                  <a:pt x="1258" y="57"/>
                </a:lnTo>
                <a:lnTo>
                  <a:pt x="1256" y="43"/>
                </a:lnTo>
                <a:lnTo>
                  <a:pt x="1256" y="42"/>
                </a:lnTo>
                <a:lnTo>
                  <a:pt x="1256" y="39"/>
                </a:lnTo>
                <a:lnTo>
                  <a:pt x="1256" y="38"/>
                </a:lnTo>
                <a:lnTo>
                  <a:pt x="1256" y="36"/>
                </a:lnTo>
                <a:lnTo>
                  <a:pt x="1256" y="32"/>
                </a:lnTo>
                <a:lnTo>
                  <a:pt x="1257" y="29"/>
                </a:lnTo>
                <a:lnTo>
                  <a:pt x="1257" y="26"/>
                </a:lnTo>
                <a:lnTo>
                  <a:pt x="1257" y="22"/>
                </a:lnTo>
                <a:lnTo>
                  <a:pt x="1257" y="18"/>
                </a:lnTo>
                <a:lnTo>
                  <a:pt x="1258" y="15"/>
                </a:lnTo>
                <a:lnTo>
                  <a:pt x="1258" y="12"/>
                </a:lnTo>
                <a:lnTo>
                  <a:pt x="1260" y="9"/>
                </a:lnTo>
                <a:lnTo>
                  <a:pt x="1260" y="5"/>
                </a:lnTo>
                <a:lnTo>
                  <a:pt x="1261" y="2"/>
                </a:lnTo>
                <a:lnTo>
                  <a:pt x="1262" y="0"/>
                </a:lnTo>
                <a:lnTo>
                  <a:pt x="1264" y="1"/>
                </a:lnTo>
                <a:lnTo>
                  <a:pt x="1265" y="1"/>
                </a:lnTo>
                <a:lnTo>
                  <a:pt x="1266" y="1"/>
                </a:lnTo>
                <a:lnTo>
                  <a:pt x="1266" y="2"/>
                </a:lnTo>
                <a:lnTo>
                  <a:pt x="1268" y="2"/>
                </a:lnTo>
                <a:lnTo>
                  <a:pt x="1268" y="4"/>
                </a:lnTo>
                <a:lnTo>
                  <a:pt x="1269" y="4"/>
                </a:lnTo>
                <a:lnTo>
                  <a:pt x="1270" y="5"/>
                </a:lnTo>
                <a:lnTo>
                  <a:pt x="1272" y="6"/>
                </a:lnTo>
                <a:lnTo>
                  <a:pt x="1272" y="7"/>
                </a:lnTo>
                <a:lnTo>
                  <a:pt x="1273" y="9"/>
                </a:lnTo>
                <a:lnTo>
                  <a:pt x="1274" y="10"/>
                </a:lnTo>
                <a:lnTo>
                  <a:pt x="1279" y="25"/>
                </a:lnTo>
                <a:lnTo>
                  <a:pt x="1283" y="44"/>
                </a:lnTo>
                <a:lnTo>
                  <a:pt x="1288" y="66"/>
                </a:lnTo>
                <a:lnTo>
                  <a:pt x="1295" y="93"/>
                </a:lnTo>
                <a:lnTo>
                  <a:pt x="1300" y="123"/>
                </a:lnTo>
                <a:lnTo>
                  <a:pt x="1307" y="155"/>
                </a:lnTo>
                <a:lnTo>
                  <a:pt x="1313" y="189"/>
                </a:lnTo>
                <a:lnTo>
                  <a:pt x="1320" y="225"/>
                </a:lnTo>
                <a:lnTo>
                  <a:pt x="1327" y="263"/>
                </a:lnTo>
                <a:lnTo>
                  <a:pt x="1334" y="301"/>
                </a:lnTo>
                <a:lnTo>
                  <a:pt x="1340" y="340"/>
                </a:lnTo>
                <a:lnTo>
                  <a:pt x="1346" y="378"/>
                </a:lnTo>
                <a:lnTo>
                  <a:pt x="1352" y="416"/>
                </a:lnTo>
                <a:lnTo>
                  <a:pt x="1358" y="453"/>
                </a:lnTo>
                <a:lnTo>
                  <a:pt x="1365" y="490"/>
                </a:lnTo>
                <a:lnTo>
                  <a:pt x="1370" y="525"/>
                </a:lnTo>
                <a:lnTo>
                  <a:pt x="1393" y="538"/>
                </a:lnTo>
                <a:lnTo>
                  <a:pt x="1417" y="553"/>
                </a:lnTo>
                <a:lnTo>
                  <a:pt x="1443" y="569"/>
                </a:lnTo>
                <a:lnTo>
                  <a:pt x="1469" y="586"/>
                </a:lnTo>
                <a:lnTo>
                  <a:pt x="1496" y="603"/>
                </a:lnTo>
                <a:lnTo>
                  <a:pt x="1525" y="620"/>
                </a:lnTo>
                <a:lnTo>
                  <a:pt x="1551" y="639"/>
                </a:lnTo>
                <a:lnTo>
                  <a:pt x="1577" y="659"/>
                </a:lnTo>
                <a:lnTo>
                  <a:pt x="1603" y="678"/>
                </a:lnTo>
                <a:lnTo>
                  <a:pt x="1627" y="699"/>
                </a:lnTo>
                <a:lnTo>
                  <a:pt x="1651" y="720"/>
                </a:lnTo>
                <a:lnTo>
                  <a:pt x="1671" y="742"/>
                </a:lnTo>
                <a:lnTo>
                  <a:pt x="1690" y="764"/>
                </a:lnTo>
                <a:lnTo>
                  <a:pt x="1707" y="786"/>
                </a:lnTo>
                <a:lnTo>
                  <a:pt x="1721" y="810"/>
                </a:lnTo>
                <a:lnTo>
                  <a:pt x="1732" y="833"/>
                </a:lnTo>
                <a:lnTo>
                  <a:pt x="1737" y="847"/>
                </a:lnTo>
                <a:lnTo>
                  <a:pt x="1740" y="861"/>
                </a:lnTo>
                <a:lnTo>
                  <a:pt x="1742" y="876"/>
                </a:lnTo>
                <a:lnTo>
                  <a:pt x="1744" y="891"/>
                </a:lnTo>
                <a:lnTo>
                  <a:pt x="1745" y="905"/>
                </a:lnTo>
                <a:lnTo>
                  <a:pt x="1744" y="920"/>
                </a:lnTo>
                <a:lnTo>
                  <a:pt x="1742" y="935"/>
                </a:lnTo>
                <a:lnTo>
                  <a:pt x="1740" y="950"/>
                </a:lnTo>
                <a:lnTo>
                  <a:pt x="1737" y="964"/>
                </a:lnTo>
                <a:lnTo>
                  <a:pt x="1733" y="978"/>
                </a:lnTo>
                <a:lnTo>
                  <a:pt x="1729" y="993"/>
                </a:lnTo>
                <a:lnTo>
                  <a:pt x="1722" y="1006"/>
                </a:lnTo>
                <a:lnTo>
                  <a:pt x="1717" y="1020"/>
                </a:lnTo>
                <a:lnTo>
                  <a:pt x="1710" y="1033"/>
                </a:lnTo>
                <a:lnTo>
                  <a:pt x="1702" y="1046"/>
                </a:lnTo>
                <a:lnTo>
                  <a:pt x="1694" y="1058"/>
                </a:lnTo>
                <a:lnTo>
                  <a:pt x="1702" y="1065"/>
                </a:lnTo>
                <a:lnTo>
                  <a:pt x="1709" y="1071"/>
                </a:lnTo>
                <a:lnTo>
                  <a:pt x="1717" y="1079"/>
                </a:lnTo>
                <a:lnTo>
                  <a:pt x="1724" y="1085"/>
                </a:lnTo>
                <a:lnTo>
                  <a:pt x="1732" y="1092"/>
                </a:lnTo>
                <a:lnTo>
                  <a:pt x="1740" y="1098"/>
                </a:lnTo>
                <a:lnTo>
                  <a:pt x="1746" y="1105"/>
                </a:lnTo>
                <a:lnTo>
                  <a:pt x="1754" y="1112"/>
                </a:lnTo>
                <a:lnTo>
                  <a:pt x="1761" y="1118"/>
                </a:lnTo>
                <a:lnTo>
                  <a:pt x="1769" y="1124"/>
                </a:lnTo>
                <a:lnTo>
                  <a:pt x="1777" y="1130"/>
                </a:lnTo>
                <a:lnTo>
                  <a:pt x="1784" y="1136"/>
                </a:lnTo>
                <a:lnTo>
                  <a:pt x="1792" y="1143"/>
                </a:lnTo>
                <a:lnTo>
                  <a:pt x="1799" y="1149"/>
                </a:lnTo>
                <a:lnTo>
                  <a:pt x="1807" y="1154"/>
                </a:lnTo>
                <a:lnTo>
                  <a:pt x="1814" y="1160"/>
                </a:lnTo>
                <a:lnTo>
                  <a:pt x="1822" y="1166"/>
                </a:lnTo>
                <a:lnTo>
                  <a:pt x="1828" y="1171"/>
                </a:lnTo>
                <a:lnTo>
                  <a:pt x="1836" y="1176"/>
                </a:lnTo>
                <a:lnTo>
                  <a:pt x="1843" y="1181"/>
                </a:lnTo>
                <a:lnTo>
                  <a:pt x="1850" y="1184"/>
                </a:lnTo>
                <a:lnTo>
                  <a:pt x="1855" y="1189"/>
                </a:lnTo>
                <a:lnTo>
                  <a:pt x="1862" y="1193"/>
                </a:lnTo>
                <a:lnTo>
                  <a:pt x="1870" y="1195"/>
                </a:lnTo>
                <a:lnTo>
                  <a:pt x="1877" y="1199"/>
                </a:lnTo>
                <a:lnTo>
                  <a:pt x="1884" y="1202"/>
                </a:lnTo>
                <a:lnTo>
                  <a:pt x="1892" y="1204"/>
                </a:lnTo>
                <a:lnTo>
                  <a:pt x="1901" y="1206"/>
                </a:lnTo>
                <a:lnTo>
                  <a:pt x="1910" y="1208"/>
                </a:lnTo>
                <a:lnTo>
                  <a:pt x="1920" y="1209"/>
                </a:lnTo>
                <a:lnTo>
                  <a:pt x="1931" y="1210"/>
                </a:lnTo>
                <a:lnTo>
                  <a:pt x="1943" y="1210"/>
                </a:lnTo>
                <a:lnTo>
                  <a:pt x="1986" y="1213"/>
                </a:lnTo>
                <a:lnTo>
                  <a:pt x="2027" y="1214"/>
                </a:lnTo>
                <a:lnTo>
                  <a:pt x="2066" y="1215"/>
                </a:lnTo>
                <a:lnTo>
                  <a:pt x="2105" y="1216"/>
                </a:lnTo>
                <a:lnTo>
                  <a:pt x="2142" y="1216"/>
                </a:lnTo>
                <a:lnTo>
                  <a:pt x="2178" y="1219"/>
                </a:lnTo>
                <a:lnTo>
                  <a:pt x="2213" y="1220"/>
                </a:lnTo>
                <a:lnTo>
                  <a:pt x="2247" y="1221"/>
                </a:lnTo>
                <a:lnTo>
                  <a:pt x="2280" y="1224"/>
                </a:lnTo>
                <a:lnTo>
                  <a:pt x="2314" y="1226"/>
                </a:lnTo>
                <a:lnTo>
                  <a:pt x="2347" y="1230"/>
                </a:lnTo>
                <a:lnTo>
                  <a:pt x="2381" y="1234"/>
                </a:lnTo>
                <a:lnTo>
                  <a:pt x="2416" y="1237"/>
                </a:lnTo>
                <a:lnTo>
                  <a:pt x="2451" y="1242"/>
                </a:lnTo>
                <a:lnTo>
                  <a:pt x="2486" y="1248"/>
                </a:lnTo>
                <a:lnTo>
                  <a:pt x="2523" y="1256"/>
                </a:lnTo>
                <a:lnTo>
                  <a:pt x="2529" y="1257"/>
                </a:lnTo>
                <a:lnTo>
                  <a:pt x="2534" y="1257"/>
                </a:lnTo>
                <a:lnTo>
                  <a:pt x="2541" y="1258"/>
                </a:lnTo>
                <a:lnTo>
                  <a:pt x="2546" y="1258"/>
                </a:lnTo>
                <a:lnTo>
                  <a:pt x="2553" y="1259"/>
                </a:lnTo>
                <a:lnTo>
                  <a:pt x="2560" y="1259"/>
                </a:lnTo>
                <a:lnTo>
                  <a:pt x="2566" y="1261"/>
                </a:lnTo>
                <a:lnTo>
                  <a:pt x="2573" y="1261"/>
                </a:lnTo>
                <a:lnTo>
                  <a:pt x="2579" y="1261"/>
                </a:lnTo>
                <a:lnTo>
                  <a:pt x="2585" y="1261"/>
                </a:lnTo>
                <a:lnTo>
                  <a:pt x="2592" y="1261"/>
                </a:lnTo>
                <a:lnTo>
                  <a:pt x="2599" y="1262"/>
                </a:lnTo>
                <a:lnTo>
                  <a:pt x="2605" y="1262"/>
                </a:lnTo>
                <a:lnTo>
                  <a:pt x="2611" y="1262"/>
                </a:lnTo>
                <a:lnTo>
                  <a:pt x="2618" y="1263"/>
                </a:lnTo>
                <a:lnTo>
                  <a:pt x="2623" y="1264"/>
                </a:lnTo>
                <a:lnTo>
                  <a:pt x="2626" y="1264"/>
                </a:lnTo>
                <a:lnTo>
                  <a:pt x="2628" y="1265"/>
                </a:lnTo>
                <a:lnTo>
                  <a:pt x="2630" y="1267"/>
                </a:lnTo>
                <a:lnTo>
                  <a:pt x="2630" y="1268"/>
                </a:lnTo>
                <a:lnTo>
                  <a:pt x="2631" y="1269"/>
                </a:lnTo>
                <a:lnTo>
                  <a:pt x="2631" y="1270"/>
                </a:lnTo>
                <a:lnTo>
                  <a:pt x="2631" y="1272"/>
                </a:lnTo>
                <a:lnTo>
                  <a:pt x="2631" y="1273"/>
                </a:lnTo>
                <a:lnTo>
                  <a:pt x="2630" y="1274"/>
                </a:lnTo>
                <a:lnTo>
                  <a:pt x="2628" y="1275"/>
                </a:lnTo>
                <a:lnTo>
                  <a:pt x="2627" y="1277"/>
                </a:lnTo>
                <a:lnTo>
                  <a:pt x="2624" y="1278"/>
                </a:lnTo>
                <a:lnTo>
                  <a:pt x="2622" y="1279"/>
                </a:lnTo>
                <a:lnTo>
                  <a:pt x="2619" y="1280"/>
                </a:lnTo>
                <a:lnTo>
                  <a:pt x="2616" y="1281"/>
                </a:lnTo>
                <a:lnTo>
                  <a:pt x="2612" y="1281"/>
                </a:lnTo>
                <a:lnTo>
                  <a:pt x="2603" y="1281"/>
                </a:lnTo>
                <a:lnTo>
                  <a:pt x="2593" y="1281"/>
                </a:lnTo>
                <a:lnTo>
                  <a:pt x="2584" y="1280"/>
                </a:lnTo>
                <a:lnTo>
                  <a:pt x="2575" y="1280"/>
                </a:lnTo>
                <a:lnTo>
                  <a:pt x="2565" y="1280"/>
                </a:lnTo>
                <a:lnTo>
                  <a:pt x="2556" y="1279"/>
                </a:lnTo>
                <a:lnTo>
                  <a:pt x="2546" y="1279"/>
                </a:lnTo>
                <a:lnTo>
                  <a:pt x="2537" y="1278"/>
                </a:lnTo>
                <a:lnTo>
                  <a:pt x="2529" y="1278"/>
                </a:lnTo>
                <a:lnTo>
                  <a:pt x="2521" y="1277"/>
                </a:lnTo>
                <a:lnTo>
                  <a:pt x="2513" y="1277"/>
                </a:lnTo>
                <a:lnTo>
                  <a:pt x="2505" y="1275"/>
                </a:lnTo>
                <a:lnTo>
                  <a:pt x="2498" y="1274"/>
                </a:lnTo>
                <a:lnTo>
                  <a:pt x="2491" y="1274"/>
                </a:lnTo>
                <a:lnTo>
                  <a:pt x="2486" y="1273"/>
                </a:lnTo>
                <a:lnTo>
                  <a:pt x="2482" y="1272"/>
                </a:lnTo>
                <a:lnTo>
                  <a:pt x="2471" y="1269"/>
                </a:lnTo>
                <a:lnTo>
                  <a:pt x="2459" y="1267"/>
                </a:lnTo>
                <a:lnTo>
                  <a:pt x="2448" y="1264"/>
                </a:lnTo>
                <a:lnTo>
                  <a:pt x="2435" y="1263"/>
                </a:lnTo>
                <a:lnTo>
                  <a:pt x="2423" y="1261"/>
                </a:lnTo>
                <a:lnTo>
                  <a:pt x="2408" y="1259"/>
                </a:lnTo>
                <a:lnTo>
                  <a:pt x="2394" y="1258"/>
                </a:lnTo>
                <a:lnTo>
                  <a:pt x="2380" y="1257"/>
                </a:lnTo>
                <a:lnTo>
                  <a:pt x="2365" y="1256"/>
                </a:lnTo>
                <a:lnTo>
                  <a:pt x="2349" y="1254"/>
                </a:lnTo>
                <a:lnTo>
                  <a:pt x="2333" y="1253"/>
                </a:lnTo>
                <a:lnTo>
                  <a:pt x="2316" y="1252"/>
                </a:lnTo>
                <a:lnTo>
                  <a:pt x="2300" y="1251"/>
                </a:lnTo>
                <a:lnTo>
                  <a:pt x="2284" y="1249"/>
                </a:lnTo>
                <a:lnTo>
                  <a:pt x="2267" y="1248"/>
                </a:lnTo>
                <a:lnTo>
                  <a:pt x="2251" y="1247"/>
                </a:lnTo>
                <a:lnTo>
                  <a:pt x="2221" y="1245"/>
                </a:lnTo>
                <a:lnTo>
                  <a:pt x="2191" y="1243"/>
                </a:lnTo>
                <a:lnTo>
                  <a:pt x="2160" y="1242"/>
                </a:lnTo>
                <a:lnTo>
                  <a:pt x="2130" y="1241"/>
                </a:lnTo>
                <a:lnTo>
                  <a:pt x="2099" y="1241"/>
                </a:lnTo>
                <a:lnTo>
                  <a:pt x="2069" y="1240"/>
                </a:lnTo>
                <a:lnTo>
                  <a:pt x="2039" y="1240"/>
                </a:lnTo>
                <a:lnTo>
                  <a:pt x="2010" y="1238"/>
                </a:lnTo>
                <a:lnTo>
                  <a:pt x="1983" y="1238"/>
                </a:lnTo>
                <a:lnTo>
                  <a:pt x="1957" y="1238"/>
                </a:lnTo>
                <a:lnTo>
                  <a:pt x="1935" y="1238"/>
                </a:lnTo>
                <a:lnTo>
                  <a:pt x="1913" y="1238"/>
                </a:lnTo>
                <a:lnTo>
                  <a:pt x="1896" y="1237"/>
                </a:lnTo>
                <a:lnTo>
                  <a:pt x="1879" y="1237"/>
                </a:lnTo>
                <a:lnTo>
                  <a:pt x="1869" y="1236"/>
                </a:lnTo>
                <a:lnTo>
                  <a:pt x="1861" y="1235"/>
                </a:lnTo>
                <a:lnTo>
                  <a:pt x="1847" y="1232"/>
                </a:lnTo>
                <a:lnTo>
                  <a:pt x="1835" y="1229"/>
                </a:lnTo>
                <a:lnTo>
                  <a:pt x="1824" y="1225"/>
                </a:lnTo>
                <a:lnTo>
                  <a:pt x="1814" y="1220"/>
                </a:lnTo>
                <a:lnTo>
                  <a:pt x="1804" y="1216"/>
                </a:lnTo>
                <a:lnTo>
                  <a:pt x="1796" y="1211"/>
                </a:lnTo>
                <a:lnTo>
                  <a:pt x="1788" y="1206"/>
                </a:lnTo>
                <a:lnTo>
                  <a:pt x="1780" y="1202"/>
                </a:lnTo>
                <a:lnTo>
                  <a:pt x="1773" y="1197"/>
                </a:lnTo>
                <a:lnTo>
                  <a:pt x="1767" y="1192"/>
                </a:lnTo>
                <a:lnTo>
                  <a:pt x="1760" y="1186"/>
                </a:lnTo>
                <a:lnTo>
                  <a:pt x="1753" y="1181"/>
                </a:lnTo>
                <a:lnTo>
                  <a:pt x="1746" y="1175"/>
                </a:lnTo>
                <a:lnTo>
                  <a:pt x="1740" y="1170"/>
                </a:lnTo>
                <a:lnTo>
                  <a:pt x="1732" y="1163"/>
                </a:lnTo>
                <a:lnTo>
                  <a:pt x="1725" y="1157"/>
                </a:lnTo>
                <a:lnTo>
                  <a:pt x="1721" y="1155"/>
                </a:lnTo>
                <a:lnTo>
                  <a:pt x="1717" y="1152"/>
                </a:lnTo>
                <a:lnTo>
                  <a:pt x="1714" y="1149"/>
                </a:lnTo>
                <a:lnTo>
                  <a:pt x="1710" y="1146"/>
                </a:lnTo>
                <a:lnTo>
                  <a:pt x="1706" y="1143"/>
                </a:lnTo>
                <a:lnTo>
                  <a:pt x="1702" y="1139"/>
                </a:lnTo>
                <a:lnTo>
                  <a:pt x="1698" y="1136"/>
                </a:lnTo>
                <a:lnTo>
                  <a:pt x="1694" y="1133"/>
                </a:lnTo>
                <a:lnTo>
                  <a:pt x="1689" y="1129"/>
                </a:lnTo>
                <a:lnTo>
                  <a:pt x="1685" y="1125"/>
                </a:lnTo>
                <a:lnTo>
                  <a:pt x="1681" y="1122"/>
                </a:lnTo>
                <a:lnTo>
                  <a:pt x="1676" y="1117"/>
                </a:lnTo>
                <a:lnTo>
                  <a:pt x="1672" y="1113"/>
                </a:lnTo>
                <a:lnTo>
                  <a:pt x="1667" y="1109"/>
                </a:lnTo>
                <a:lnTo>
                  <a:pt x="1663" y="1106"/>
                </a:lnTo>
                <a:lnTo>
                  <a:pt x="1659" y="1101"/>
                </a:lnTo>
                <a:lnTo>
                  <a:pt x="1658" y="1102"/>
                </a:lnTo>
                <a:lnTo>
                  <a:pt x="1656" y="1102"/>
                </a:lnTo>
                <a:lnTo>
                  <a:pt x="1655" y="1103"/>
                </a:lnTo>
                <a:lnTo>
                  <a:pt x="1654" y="1105"/>
                </a:lnTo>
                <a:lnTo>
                  <a:pt x="1652" y="1106"/>
                </a:lnTo>
                <a:lnTo>
                  <a:pt x="1650" y="1107"/>
                </a:lnTo>
                <a:lnTo>
                  <a:pt x="1648" y="1108"/>
                </a:lnTo>
                <a:lnTo>
                  <a:pt x="1647" y="1109"/>
                </a:lnTo>
                <a:lnTo>
                  <a:pt x="1646" y="1111"/>
                </a:lnTo>
                <a:lnTo>
                  <a:pt x="1644" y="1112"/>
                </a:lnTo>
                <a:lnTo>
                  <a:pt x="1643" y="1113"/>
                </a:lnTo>
                <a:lnTo>
                  <a:pt x="1642" y="1114"/>
                </a:lnTo>
                <a:lnTo>
                  <a:pt x="1640" y="1116"/>
                </a:lnTo>
                <a:lnTo>
                  <a:pt x="1639" y="1117"/>
                </a:lnTo>
                <a:lnTo>
                  <a:pt x="1637" y="1118"/>
                </a:lnTo>
                <a:lnTo>
                  <a:pt x="1636" y="1119"/>
                </a:lnTo>
                <a:lnTo>
                  <a:pt x="1640" y="1123"/>
                </a:lnTo>
                <a:lnTo>
                  <a:pt x="1644" y="1127"/>
                </a:lnTo>
                <a:lnTo>
                  <a:pt x="1648" y="1130"/>
                </a:lnTo>
                <a:lnTo>
                  <a:pt x="1652" y="1134"/>
                </a:lnTo>
                <a:lnTo>
                  <a:pt x="1656" y="1138"/>
                </a:lnTo>
                <a:lnTo>
                  <a:pt x="1662" y="1141"/>
                </a:lnTo>
                <a:lnTo>
                  <a:pt x="1666" y="1146"/>
                </a:lnTo>
                <a:lnTo>
                  <a:pt x="1670" y="1150"/>
                </a:lnTo>
                <a:lnTo>
                  <a:pt x="1674" y="1154"/>
                </a:lnTo>
                <a:lnTo>
                  <a:pt x="1678" y="1157"/>
                </a:lnTo>
                <a:lnTo>
                  <a:pt x="1682" y="1161"/>
                </a:lnTo>
                <a:lnTo>
                  <a:pt x="1686" y="1163"/>
                </a:lnTo>
                <a:lnTo>
                  <a:pt x="1690" y="1167"/>
                </a:lnTo>
                <a:lnTo>
                  <a:pt x="1695" y="1171"/>
                </a:lnTo>
                <a:lnTo>
                  <a:pt x="1699" y="1175"/>
                </a:lnTo>
                <a:lnTo>
                  <a:pt x="1703" y="1178"/>
                </a:lnTo>
                <a:lnTo>
                  <a:pt x="1710" y="1184"/>
                </a:lnTo>
                <a:lnTo>
                  <a:pt x="1717" y="1189"/>
                </a:lnTo>
                <a:lnTo>
                  <a:pt x="1725" y="1195"/>
                </a:lnTo>
                <a:lnTo>
                  <a:pt x="1732" y="1200"/>
                </a:lnTo>
                <a:lnTo>
                  <a:pt x="1738" y="1205"/>
                </a:lnTo>
                <a:lnTo>
                  <a:pt x="1745" y="1210"/>
                </a:lnTo>
                <a:lnTo>
                  <a:pt x="1752" y="1215"/>
                </a:lnTo>
                <a:lnTo>
                  <a:pt x="1758" y="1220"/>
                </a:lnTo>
                <a:lnTo>
                  <a:pt x="1765" y="1224"/>
                </a:lnTo>
                <a:lnTo>
                  <a:pt x="1773" y="1227"/>
                </a:lnTo>
                <a:lnTo>
                  <a:pt x="1780" y="1232"/>
                </a:lnTo>
                <a:lnTo>
                  <a:pt x="1788" y="1236"/>
                </a:lnTo>
                <a:lnTo>
                  <a:pt x="1796" y="1240"/>
                </a:lnTo>
                <a:lnTo>
                  <a:pt x="1804" y="1243"/>
                </a:lnTo>
                <a:lnTo>
                  <a:pt x="1814" y="1247"/>
                </a:lnTo>
                <a:lnTo>
                  <a:pt x="1823" y="1252"/>
                </a:lnTo>
                <a:lnTo>
                  <a:pt x="1831" y="1253"/>
                </a:lnTo>
                <a:lnTo>
                  <a:pt x="1840" y="1254"/>
                </a:lnTo>
                <a:lnTo>
                  <a:pt x="1853" y="1256"/>
                </a:lnTo>
                <a:lnTo>
                  <a:pt x="1867" y="1257"/>
                </a:lnTo>
                <a:lnTo>
                  <a:pt x="1884" y="1257"/>
                </a:lnTo>
                <a:lnTo>
                  <a:pt x="1901" y="1257"/>
                </a:lnTo>
                <a:lnTo>
                  <a:pt x="1920" y="1257"/>
                </a:lnTo>
                <a:lnTo>
                  <a:pt x="1940" y="1257"/>
                </a:lnTo>
                <a:lnTo>
                  <a:pt x="1960" y="1256"/>
                </a:lnTo>
                <a:lnTo>
                  <a:pt x="1983" y="1256"/>
                </a:lnTo>
                <a:lnTo>
                  <a:pt x="2005" y="1256"/>
                </a:lnTo>
                <a:lnTo>
                  <a:pt x="2027" y="1254"/>
                </a:lnTo>
                <a:lnTo>
                  <a:pt x="2050" y="1254"/>
                </a:lnTo>
                <a:lnTo>
                  <a:pt x="2073" y="1254"/>
                </a:lnTo>
                <a:lnTo>
                  <a:pt x="2095" y="1254"/>
                </a:lnTo>
                <a:lnTo>
                  <a:pt x="2116" y="1256"/>
                </a:lnTo>
                <a:lnTo>
                  <a:pt x="2135" y="1256"/>
                </a:lnTo>
                <a:lnTo>
                  <a:pt x="2152" y="1257"/>
                </a:lnTo>
                <a:lnTo>
                  <a:pt x="2170" y="1258"/>
                </a:lnTo>
                <a:lnTo>
                  <a:pt x="2186" y="1258"/>
                </a:lnTo>
                <a:lnTo>
                  <a:pt x="2202" y="1259"/>
                </a:lnTo>
                <a:lnTo>
                  <a:pt x="2217" y="1259"/>
                </a:lnTo>
                <a:lnTo>
                  <a:pt x="2232" y="1261"/>
                </a:lnTo>
                <a:lnTo>
                  <a:pt x="2247" y="1262"/>
                </a:lnTo>
                <a:lnTo>
                  <a:pt x="2261" y="1262"/>
                </a:lnTo>
                <a:lnTo>
                  <a:pt x="2276" y="1263"/>
                </a:lnTo>
                <a:lnTo>
                  <a:pt x="2292" y="1264"/>
                </a:lnTo>
                <a:lnTo>
                  <a:pt x="2307" y="1265"/>
                </a:lnTo>
                <a:lnTo>
                  <a:pt x="2323" y="1267"/>
                </a:lnTo>
                <a:lnTo>
                  <a:pt x="2341" y="1268"/>
                </a:lnTo>
                <a:lnTo>
                  <a:pt x="2358" y="1270"/>
                </a:lnTo>
                <a:lnTo>
                  <a:pt x="2377" y="1272"/>
                </a:lnTo>
                <a:lnTo>
                  <a:pt x="2381" y="1272"/>
                </a:lnTo>
                <a:lnTo>
                  <a:pt x="2386" y="1273"/>
                </a:lnTo>
                <a:lnTo>
                  <a:pt x="2390" y="1273"/>
                </a:lnTo>
                <a:lnTo>
                  <a:pt x="2394" y="1273"/>
                </a:lnTo>
                <a:lnTo>
                  <a:pt x="2398" y="1274"/>
                </a:lnTo>
                <a:lnTo>
                  <a:pt x="2402" y="1274"/>
                </a:lnTo>
                <a:lnTo>
                  <a:pt x="2406" y="1274"/>
                </a:lnTo>
                <a:lnTo>
                  <a:pt x="2411" y="1275"/>
                </a:lnTo>
                <a:lnTo>
                  <a:pt x="2413" y="1275"/>
                </a:lnTo>
                <a:lnTo>
                  <a:pt x="2417" y="1277"/>
                </a:lnTo>
                <a:lnTo>
                  <a:pt x="2421" y="1277"/>
                </a:lnTo>
                <a:lnTo>
                  <a:pt x="2425" y="1277"/>
                </a:lnTo>
                <a:lnTo>
                  <a:pt x="2429" y="1278"/>
                </a:lnTo>
                <a:lnTo>
                  <a:pt x="2433" y="1278"/>
                </a:lnTo>
                <a:lnTo>
                  <a:pt x="2439" y="1279"/>
                </a:lnTo>
                <a:lnTo>
                  <a:pt x="2443" y="1280"/>
                </a:lnTo>
                <a:lnTo>
                  <a:pt x="2444" y="1281"/>
                </a:lnTo>
                <a:lnTo>
                  <a:pt x="2445" y="1283"/>
                </a:lnTo>
                <a:lnTo>
                  <a:pt x="2445" y="1284"/>
                </a:lnTo>
                <a:lnTo>
                  <a:pt x="2445" y="1285"/>
                </a:lnTo>
                <a:lnTo>
                  <a:pt x="2445" y="1288"/>
                </a:lnTo>
                <a:lnTo>
                  <a:pt x="2445" y="1289"/>
                </a:lnTo>
                <a:lnTo>
                  <a:pt x="2444" y="1290"/>
                </a:lnTo>
                <a:lnTo>
                  <a:pt x="2443" y="1291"/>
                </a:lnTo>
                <a:lnTo>
                  <a:pt x="2441" y="1292"/>
                </a:lnTo>
                <a:lnTo>
                  <a:pt x="2440" y="1292"/>
                </a:lnTo>
                <a:lnTo>
                  <a:pt x="2439" y="1294"/>
                </a:lnTo>
                <a:lnTo>
                  <a:pt x="2436" y="1295"/>
                </a:lnTo>
                <a:lnTo>
                  <a:pt x="2433" y="1295"/>
                </a:lnTo>
                <a:lnTo>
                  <a:pt x="2431" y="1296"/>
                </a:lnTo>
                <a:lnTo>
                  <a:pt x="2427" y="1296"/>
                </a:lnTo>
                <a:lnTo>
                  <a:pt x="2424" y="1296"/>
                </a:lnTo>
                <a:lnTo>
                  <a:pt x="2412" y="1295"/>
                </a:lnTo>
                <a:lnTo>
                  <a:pt x="2402" y="1294"/>
                </a:lnTo>
                <a:lnTo>
                  <a:pt x="2392" y="1292"/>
                </a:lnTo>
                <a:lnTo>
                  <a:pt x="2382" y="1291"/>
                </a:lnTo>
                <a:lnTo>
                  <a:pt x="2373" y="1290"/>
                </a:lnTo>
                <a:lnTo>
                  <a:pt x="2363" y="1289"/>
                </a:lnTo>
                <a:lnTo>
                  <a:pt x="2354" y="1288"/>
                </a:lnTo>
                <a:lnTo>
                  <a:pt x="2346" y="1288"/>
                </a:lnTo>
                <a:lnTo>
                  <a:pt x="2337" y="1286"/>
                </a:lnTo>
                <a:lnTo>
                  <a:pt x="2327" y="1286"/>
                </a:lnTo>
                <a:lnTo>
                  <a:pt x="2318" y="1285"/>
                </a:lnTo>
                <a:lnTo>
                  <a:pt x="2308" y="1285"/>
                </a:lnTo>
                <a:lnTo>
                  <a:pt x="2299" y="1284"/>
                </a:lnTo>
                <a:lnTo>
                  <a:pt x="2290" y="1284"/>
                </a:lnTo>
                <a:lnTo>
                  <a:pt x="2279" y="1283"/>
                </a:lnTo>
                <a:lnTo>
                  <a:pt x="2268" y="1281"/>
                </a:lnTo>
                <a:lnTo>
                  <a:pt x="2236" y="1280"/>
                </a:lnTo>
                <a:lnTo>
                  <a:pt x="2203" y="1279"/>
                </a:lnTo>
                <a:lnTo>
                  <a:pt x="2170" y="1279"/>
                </a:lnTo>
                <a:lnTo>
                  <a:pt x="2136" y="1279"/>
                </a:lnTo>
                <a:lnTo>
                  <a:pt x="2103" y="1279"/>
                </a:lnTo>
                <a:lnTo>
                  <a:pt x="2070" y="1280"/>
                </a:lnTo>
                <a:lnTo>
                  <a:pt x="2038" y="1280"/>
                </a:lnTo>
                <a:lnTo>
                  <a:pt x="2007" y="1281"/>
                </a:lnTo>
                <a:lnTo>
                  <a:pt x="1978" y="1283"/>
                </a:lnTo>
                <a:lnTo>
                  <a:pt x="1949" y="1284"/>
                </a:lnTo>
                <a:lnTo>
                  <a:pt x="1924" y="1285"/>
                </a:lnTo>
                <a:lnTo>
                  <a:pt x="1901" y="1285"/>
                </a:lnTo>
                <a:lnTo>
                  <a:pt x="1881" y="1286"/>
                </a:lnTo>
                <a:lnTo>
                  <a:pt x="1863" y="1286"/>
                </a:lnTo>
                <a:lnTo>
                  <a:pt x="1849" y="1286"/>
                </a:lnTo>
                <a:lnTo>
                  <a:pt x="1839" y="1286"/>
                </a:lnTo>
                <a:lnTo>
                  <a:pt x="1822" y="1285"/>
                </a:lnTo>
                <a:lnTo>
                  <a:pt x="1807" y="1283"/>
                </a:lnTo>
                <a:lnTo>
                  <a:pt x="1795" y="1281"/>
                </a:lnTo>
                <a:lnTo>
                  <a:pt x="1783" y="1279"/>
                </a:lnTo>
                <a:lnTo>
                  <a:pt x="1772" y="1275"/>
                </a:lnTo>
                <a:lnTo>
                  <a:pt x="1761" y="1273"/>
                </a:lnTo>
                <a:lnTo>
                  <a:pt x="1752" y="1269"/>
                </a:lnTo>
                <a:lnTo>
                  <a:pt x="1744" y="1265"/>
                </a:lnTo>
                <a:lnTo>
                  <a:pt x="1736" y="1261"/>
                </a:lnTo>
                <a:lnTo>
                  <a:pt x="1728" y="1257"/>
                </a:lnTo>
                <a:lnTo>
                  <a:pt x="1719" y="1251"/>
                </a:lnTo>
                <a:lnTo>
                  <a:pt x="1711" y="1246"/>
                </a:lnTo>
                <a:lnTo>
                  <a:pt x="1705" y="1240"/>
                </a:lnTo>
                <a:lnTo>
                  <a:pt x="1697" y="1234"/>
                </a:lnTo>
                <a:lnTo>
                  <a:pt x="1687" y="1226"/>
                </a:lnTo>
                <a:lnTo>
                  <a:pt x="1678" y="1219"/>
                </a:lnTo>
                <a:lnTo>
                  <a:pt x="1668" y="1210"/>
                </a:lnTo>
                <a:lnTo>
                  <a:pt x="1658" y="1203"/>
                </a:lnTo>
                <a:lnTo>
                  <a:pt x="1647" y="1194"/>
                </a:lnTo>
                <a:lnTo>
                  <a:pt x="1636" y="1186"/>
                </a:lnTo>
                <a:lnTo>
                  <a:pt x="1625" y="1176"/>
                </a:lnTo>
                <a:lnTo>
                  <a:pt x="1615" y="1167"/>
                </a:lnTo>
                <a:lnTo>
                  <a:pt x="1604" y="1157"/>
                </a:lnTo>
                <a:lnTo>
                  <a:pt x="1594" y="1149"/>
                </a:lnTo>
                <a:lnTo>
                  <a:pt x="1584" y="1139"/>
                </a:lnTo>
                <a:lnTo>
                  <a:pt x="1573" y="1130"/>
                </a:lnTo>
                <a:lnTo>
                  <a:pt x="1562" y="1120"/>
                </a:lnTo>
                <a:lnTo>
                  <a:pt x="1551" y="1111"/>
                </a:lnTo>
                <a:lnTo>
                  <a:pt x="1541" y="1101"/>
                </a:lnTo>
                <a:lnTo>
                  <a:pt x="1530" y="1092"/>
                </a:lnTo>
                <a:lnTo>
                  <a:pt x="1521" y="1082"/>
                </a:lnTo>
                <a:lnTo>
                  <a:pt x="1510" y="1073"/>
                </a:lnTo>
                <a:lnTo>
                  <a:pt x="1508" y="1076"/>
                </a:lnTo>
                <a:lnTo>
                  <a:pt x="1507" y="1079"/>
                </a:lnTo>
                <a:lnTo>
                  <a:pt x="1504" y="1082"/>
                </a:lnTo>
                <a:lnTo>
                  <a:pt x="1503" y="1086"/>
                </a:lnTo>
                <a:lnTo>
                  <a:pt x="1502" y="1090"/>
                </a:lnTo>
                <a:lnTo>
                  <a:pt x="1500" y="1092"/>
                </a:lnTo>
                <a:lnTo>
                  <a:pt x="1499" y="1096"/>
                </a:lnTo>
                <a:lnTo>
                  <a:pt x="1496" y="1098"/>
                </a:lnTo>
                <a:lnTo>
                  <a:pt x="1495" y="1102"/>
                </a:lnTo>
                <a:lnTo>
                  <a:pt x="1494" y="1105"/>
                </a:lnTo>
                <a:lnTo>
                  <a:pt x="1492" y="1107"/>
                </a:lnTo>
                <a:lnTo>
                  <a:pt x="1491" y="1109"/>
                </a:lnTo>
                <a:lnTo>
                  <a:pt x="1491" y="1111"/>
                </a:lnTo>
                <a:lnTo>
                  <a:pt x="1490" y="1112"/>
                </a:lnTo>
                <a:lnTo>
                  <a:pt x="1490" y="1113"/>
                </a:lnTo>
                <a:lnTo>
                  <a:pt x="1488" y="1113"/>
                </a:lnTo>
                <a:lnTo>
                  <a:pt x="1487" y="1113"/>
                </a:lnTo>
                <a:lnTo>
                  <a:pt x="1486" y="1112"/>
                </a:lnTo>
                <a:lnTo>
                  <a:pt x="1483" y="1112"/>
                </a:lnTo>
                <a:lnTo>
                  <a:pt x="1480" y="1111"/>
                </a:lnTo>
                <a:lnTo>
                  <a:pt x="1478" y="1111"/>
                </a:lnTo>
                <a:lnTo>
                  <a:pt x="1475" y="1109"/>
                </a:lnTo>
                <a:lnTo>
                  <a:pt x="1471" y="1108"/>
                </a:lnTo>
                <a:lnTo>
                  <a:pt x="1467" y="1107"/>
                </a:lnTo>
                <a:lnTo>
                  <a:pt x="1461" y="1107"/>
                </a:lnTo>
                <a:lnTo>
                  <a:pt x="1456" y="1106"/>
                </a:lnTo>
                <a:lnTo>
                  <a:pt x="1452" y="1105"/>
                </a:lnTo>
                <a:lnTo>
                  <a:pt x="1445" y="1103"/>
                </a:lnTo>
                <a:lnTo>
                  <a:pt x="1440" y="1102"/>
                </a:lnTo>
                <a:lnTo>
                  <a:pt x="1433" y="1101"/>
                </a:lnTo>
                <a:lnTo>
                  <a:pt x="1433" y="1105"/>
                </a:lnTo>
                <a:lnTo>
                  <a:pt x="1433" y="1108"/>
                </a:lnTo>
                <a:lnTo>
                  <a:pt x="1433" y="1112"/>
                </a:lnTo>
                <a:lnTo>
                  <a:pt x="1433" y="1116"/>
                </a:lnTo>
                <a:lnTo>
                  <a:pt x="1433" y="1119"/>
                </a:lnTo>
                <a:lnTo>
                  <a:pt x="1433" y="1123"/>
                </a:lnTo>
                <a:lnTo>
                  <a:pt x="1432" y="1127"/>
                </a:lnTo>
                <a:lnTo>
                  <a:pt x="1432" y="1130"/>
                </a:lnTo>
                <a:lnTo>
                  <a:pt x="1432" y="1133"/>
                </a:lnTo>
                <a:lnTo>
                  <a:pt x="1430" y="1136"/>
                </a:lnTo>
                <a:lnTo>
                  <a:pt x="1430" y="1139"/>
                </a:lnTo>
                <a:lnTo>
                  <a:pt x="1430" y="1143"/>
                </a:lnTo>
                <a:lnTo>
                  <a:pt x="1429" y="1145"/>
                </a:lnTo>
                <a:lnTo>
                  <a:pt x="1429" y="1149"/>
                </a:lnTo>
                <a:lnTo>
                  <a:pt x="1428" y="1151"/>
                </a:lnTo>
                <a:lnTo>
                  <a:pt x="1428" y="1154"/>
                </a:lnTo>
                <a:lnTo>
                  <a:pt x="1426" y="1156"/>
                </a:lnTo>
                <a:lnTo>
                  <a:pt x="1425" y="1159"/>
                </a:lnTo>
                <a:lnTo>
                  <a:pt x="1425" y="1161"/>
                </a:lnTo>
                <a:lnTo>
                  <a:pt x="1424" y="1163"/>
                </a:lnTo>
                <a:lnTo>
                  <a:pt x="1422" y="1166"/>
                </a:lnTo>
                <a:lnTo>
                  <a:pt x="1421" y="1170"/>
                </a:lnTo>
                <a:lnTo>
                  <a:pt x="1420" y="1172"/>
                </a:lnTo>
                <a:lnTo>
                  <a:pt x="1418" y="1175"/>
                </a:lnTo>
                <a:lnTo>
                  <a:pt x="1417" y="1177"/>
                </a:lnTo>
                <a:lnTo>
                  <a:pt x="1416" y="1179"/>
                </a:lnTo>
                <a:lnTo>
                  <a:pt x="1414" y="1182"/>
                </a:lnTo>
                <a:lnTo>
                  <a:pt x="1413" y="1184"/>
                </a:lnTo>
                <a:lnTo>
                  <a:pt x="1410" y="1187"/>
                </a:lnTo>
                <a:lnTo>
                  <a:pt x="1409" y="1189"/>
                </a:lnTo>
                <a:lnTo>
                  <a:pt x="1408" y="1191"/>
                </a:lnTo>
                <a:lnTo>
                  <a:pt x="1405" y="1193"/>
                </a:lnTo>
                <a:lnTo>
                  <a:pt x="1402" y="1194"/>
                </a:lnTo>
                <a:lnTo>
                  <a:pt x="1398" y="1197"/>
                </a:lnTo>
                <a:lnTo>
                  <a:pt x="1395" y="1199"/>
                </a:lnTo>
                <a:lnTo>
                  <a:pt x="1391" y="1202"/>
                </a:lnTo>
                <a:lnTo>
                  <a:pt x="1389" y="1204"/>
                </a:lnTo>
                <a:lnTo>
                  <a:pt x="1385" y="1206"/>
                </a:lnTo>
                <a:lnTo>
                  <a:pt x="1382" y="1208"/>
                </a:lnTo>
                <a:lnTo>
                  <a:pt x="1378" y="1210"/>
                </a:lnTo>
                <a:lnTo>
                  <a:pt x="1375" y="1213"/>
                </a:lnTo>
                <a:lnTo>
                  <a:pt x="1371" y="1215"/>
                </a:lnTo>
                <a:lnTo>
                  <a:pt x="1369" y="1216"/>
                </a:lnTo>
                <a:lnTo>
                  <a:pt x="1365" y="1219"/>
                </a:lnTo>
                <a:lnTo>
                  <a:pt x="1362" y="1221"/>
                </a:lnTo>
                <a:lnTo>
                  <a:pt x="1358" y="1222"/>
                </a:lnTo>
                <a:lnTo>
                  <a:pt x="1355" y="1225"/>
                </a:lnTo>
                <a:lnTo>
                  <a:pt x="1351" y="1227"/>
                </a:lnTo>
                <a:lnTo>
                  <a:pt x="1352" y="1227"/>
                </a:lnTo>
                <a:lnTo>
                  <a:pt x="1354" y="1227"/>
                </a:lnTo>
                <a:lnTo>
                  <a:pt x="1355" y="1229"/>
                </a:lnTo>
                <a:lnTo>
                  <a:pt x="1357" y="1229"/>
                </a:lnTo>
                <a:lnTo>
                  <a:pt x="1358" y="1230"/>
                </a:lnTo>
                <a:lnTo>
                  <a:pt x="1359" y="1231"/>
                </a:lnTo>
                <a:lnTo>
                  <a:pt x="1359" y="1232"/>
                </a:lnTo>
                <a:lnTo>
                  <a:pt x="1361" y="1234"/>
                </a:lnTo>
                <a:lnTo>
                  <a:pt x="1361" y="1235"/>
                </a:lnTo>
                <a:lnTo>
                  <a:pt x="1361" y="1238"/>
                </a:lnTo>
                <a:lnTo>
                  <a:pt x="1361" y="1242"/>
                </a:lnTo>
                <a:lnTo>
                  <a:pt x="1361" y="1245"/>
                </a:lnTo>
                <a:lnTo>
                  <a:pt x="1361" y="1248"/>
                </a:lnTo>
                <a:lnTo>
                  <a:pt x="1361" y="1252"/>
                </a:lnTo>
                <a:lnTo>
                  <a:pt x="1361" y="1254"/>
                </a:lnTo>
                <a:lnTo>
                  <a:pt x="1361" y="1258"/>
                </a:lnTo>
                <a:lnTo>
                  <a:pt x="1361" y="1262"/>
                </a:lnTo>
                <a:lnTo>
                  <a:pt x="1361" y="1264"/>
                </a:lnTo>
                <a:lnTo>
                  <a:pt x="1361" y="1268"/>
                </a:lnTo>
                <a:lnTo>
                  <a:pt x="1361" y="1272"/>
                </a:lnTo>
                <a:lnTo>
                  <a:pt x="1361" y="1274"/>
                </a:lnTo>
                <a:lnTo>
                  <a:pt x="1361" y="1278"/>
                </a:lnTo>
                <a:lnTo>
                  <a:pt x="1361" y="1281"/>
                </a:lnTo>
                <a:lnTo>
                  <a:pt x="1361" y="1285"/>
                </a:lnTo>
                <a:lnTo>
                  <a:pt x="1361" y="1288"/>
                </a:lnTo>
                <a:lnTo>
                  <a:pt x="1361" y="1291"/>
                </a:lnTo>
                <a:lnTo>
                  <a:pt x="1361" y="1296"/>
                </a:lnTo>
                <a:lnTo>
                  <a:pt x="1361" y="1300"/>
                </a:lnTo>
                <a:lnTo>
                  <a:pt x="1362" y="1304"/>
                </a:lnTo>
                <a:lnTo>
                  <a:pt x="1362" y="1307"/>
                </a:lnTo>
                <a:lnTo>
                  <a:pt x="1363" y="1312"/>
                </a:lnTo>
                <a:lnTo>
                  <a:pt x="1365" y="1316"/>
                </a:lnTo>
                <a:lnTo>
                  <a:pt x="1366" y="1320"/>
                </a:lnTo>
                <a:lnTo>
                  <a:pt x="1367" y="1322"/>
                </a:lnTo>
                <a:lnTo>
                  <a:pt x="1369" y="1326"/>
                </a:lnTo>
                <a:lnTo>
                  <a:pt x="1371" y="1328"/>
                </a:lnTo>
                <a:lnTo>
                  <a:pt x="1374" y="1331"/>
                </a:lnTo>
                <a:lnTo>
                  <a:pt x="1377" y="1333"/>
                </a:lnTo>
                <a:lnTo>
                  <a:pt x="1379" y="1334"/>
                </a:lnTo>
                <a:lnTo>
                  <a:pt x="1383" y="1335"/>
                </a:lnTo>
                <a:lnTo>
                  <a:pt x="1387" y="1337"/>
                </a:lnTo>
                <a:lnTo>
                  <a:pt x="1390" y="1337"/>
                </a:lnTo>
                <a:lnTo>
                  <a:pt x="1394" y="1337"/>
                </a:lnTo>
                <a:lnTo>
                  <a:pt x="1398" y="1337"/>
                </a:lnTo>
                <a:lnTo>
                  <a:pt x="1401" y="1335"/>
                </a:lnTo>
                <a:lnTo>
                  <a:pt x="1404" y="1335"/>
                </a:lnTo>
                <a:lnTo>
                  <a:pt x="1406" y="1334"/>
                </a:lnTo>
                <a:lnTo>
                  <a:pt x="1409" y="1333"/>
                </a:lnTo>
                <a:lnTo>
                  <a:pt x="1412" y="1331"/>
                </a:lnTo>
                <a:lnTo>
                  <a:pt x="1413" y="1329"/>
                </a:lnTo>
                <a:lnTo>
                  <a:pt x="1416" y="1327"/>
                </a:lnTo>
                <a:lnTo>
                  <a:pt x="1418" y="1324"/>
                </a:lnTo>
                <a:lnTo>
                  <a:pt x="1420" y="1322"/>
                </a:lnTo>
                <a:lnTo>
                  <a:pt x="1422" y="1320"/>
                </a:lnTo>
                <a:lnTo>
                  <a:pt x="1424" y="1317"/>
                </a:lnTo>
                <a:lnTo>
                  <a:pt x="1425" y="1313"/>
                </a:lnTo>
                <a:lnTo>
                  <a:pt x="1428" y="1311"/>
                </a:lnTo>
                <a:lnTo>
                  <a:pt x="1429" y="1306"/>
                </a:lnTo>
                <a:lnTo>
                  <a:pt x="1429" y="1301"/>
                </a:lnTo>
                <a:lnTo>
                  <a:pt x="1430" y="1296"/>
                </a:lnTo>
                <a:lnTo>
                  <a:pt x="1430" y="1290"/>
                </a:lnTo>
                <a:lnTo>
                  <a:pt x="1430" y="1284"/>
                </a:lnTo>
                <a:lnTo>
                  <a:pt x="1429" y="1277"/>
                </a:lnTo>
                <a:lnTo>
                  <a:pt x="1429" y="1269"/>
                </a:lnTo>
                <a:lnTo>
                  <a:pt x="1428" y="1262"/>
                </a:lnTo>
                <a:lnTo>
                  <a:pt x="1426" y="1254"/>
                </a:lnTo>
                <a:lnTo>
                  <a:pt x="1426" y="1247"/>
                </a:lnTo>
                <a:lnTo>
                  <a:pt x="1425" y="1240"/>
                </a:lnTo>
                <a:lnTo>
                  <a:pt x="1424" y="1231"/>
                </a:lnTo>
                <a:lnTo>
                  <a:pt x="1422" y="1224"/>
                </a:lnTo>
                <a:lnTo>
                  <a:pt x="1421" y="1215"/>
                </a:lnTo>
                <a:lnTo>
                  <a:pt x="1421" y="1208"/>
                </a:lnTo>
                <a:lnTo>
                  <a:pt x="1421" y="1200"/>
                </a:lnTo>
                <a:lnTo>
                  <a:pt x="1421" y="1199"/>
                </a:lnTo>
                <a:lnTo>
                  <a:pt x="1424" y="1197"/>
                </a:lnTo>
                <a:lnTo>
                  <a:pt x="1425" y="1195"/>
                </a:lnTo>
                <a:lnTo>
                  <a:pt x="1426" y="1193"/>
                </a:lnTo>
                <a:lnTo>
                  <a:pt x="1428" y="1192"/>
                </a:lnTo>
                <a:lnTo>
                  <a:pt x="1429" y="1191"/>
                </a:lnTo>
                <a:lnTo>
                  <a:pt x="1430" y="1189"/>
                </a:lnTo>
                <a:lnTo>
                  <a:pt x="1433" y="1188"/>
                </a:lnTo>
                <a:lnTo>
                  <a:pt x="1434" y="1187"/>
                </a:lnTo>
                <a:lnTo>
                  <a:pt x="1436" y="1187"/>
                </a:lnTo>
                <a:lnTo>
                  <a:pt x="1437" y="1186"/>
                </a:lnTo>
                <a:lnTo>
                  <a:pt x="1439" y="1186"/>
                </a:lnTo>
                <a:lnTo>
                  <a:pt x="1441" y="1186"/>
                </a:lnTo>
                <a:lnTo>
                  <a:pt x="1443" y="1186"/>
                </a:lnTo>
                <a:lnTo>
                  <a:pt x="1444" y="1186"/>
                </a:lnTo>
                <a:lnTo>
                  <a:pt x="1445" y="1187"/>
                </a:lnTo>
                <a:lnTo>
                  <a:pt x="1445" y="1191"/>
                </a:lnTo>
                <a:lnTo>
                  <a:pt x="1447" y="1197"/>
                </a:lnTo>
                <a:lnTo>
                  <a:pt x="1448" y="1202"/>
                </a:lnTo>
                <a:lnTo>
                  <a:pt x="1449" y="1208"/>
                </a:lnTo>
                <a:lnTo>
                  <a:pt x="1451" y="1215"/>
                </a:lnTo>
                <a:lnTo>
                  <a:pt x="1452" y="1222"/>
                </a:lnTo>
                <a:lnTo>
                  <a:pt x="1453" y="1230"/>
                </a:lnTo>
                <a:lnTo>
                  <a:pt x="1455" y="1237"/>
                </a:lnTo>
                <a:lnTo>
                  <a:pt x="1457" y="1245"/>
                </a:lnTo>
                <a:lnTo>
                  <a:pt x="1459" y="1252"/>
                </a:lnTo>
                <a:lnTo>
                  <a:pt x="1460" y="1261"/>
                </a:lnTo>
                <a:lnTo>
                  <a:pt x="1461" y="1268"/>
                </a:lnTo>
                <a:lnTo>
                  <a:pt x="1463" y="1275"/>
                </a:lnTo>
                <a:lnTo>
                  <a:pt x="1464" y="1281"/>
                </a:lnTo>
                <a:lnTo>
                  <a:pt x="1465" y="1288"/>
                </a:lnTo>
                <a:lnTo>
                  <a:pt x="1467" y="1294"/>
                </a:lnTo>
                <a:lnTo>
                  <a:pt x="1468" y="1297"/>
                </a:lnTo>
                <a:lnTo>
                  <a:pt x="1471" y="1301"/>
                </a:lnTo>
                <a:lnTo>
                  <a:pt x="1473" y="1305"/>
                </a:lnTo>
                <a:lnTo>
                  <a:pt x="1476" y="1307"/>
                </a:lnTo>
                <a:lnTo>
                  <a:pt x="1480" y="1311"/>
                </a:lnTo>
                <a:lnTo>
                  <a:pt x="1484" y="1313"/>
                </a:lnTo>
                <a:lnTo>
                  <a:pt x="1490" y="1315"/>
                </a:lnTo>
                <a:lnTo>
                  <a:pt x="1494" y="1317"/>
                </a:lnTo>
                <a:lnTo>
                  <a:pt x="1499" y="1318"/>
                </a:lnTo>
                <a:lnTo>
                  <a:pt x="1503" y="1318"/>
                </a:lnTo>
                <a:lnTo>
                  <a:pt x="1508" y="1318"/>
                </a:lnTo>
                <a:lnTo>
                  <a:pt x="1512" y="1318"/>
                </a:lnTo>
                <a:lnTo>
                  <a:pt x="1516" y="1317"/>
                </a:lnTo>
                <a:lnTo>
                  <a:pt x="1521" y="1316"/>
                </a:lnTo>
                <a:lnTo>
                  <a:pt x="1525" y="1313"/>
                </a:lnTo>
                <a:lnTo>
                  <a:pt x="1527" y="1311"/>
                </a:lnTo>
                <a:lnTo>
                  <a:pt x="1529" y="1307"/>
                </a:lnTo>
                <a:lnTo>
                  <a:pt x="1529" y="1305"/>
                </a:lnTo>
                <a:lnTo>
                  <a:pt x="1529" y="1301"/>
                </a:lnTo>
                <a:lnTo>
                  <a:pt x="1527" y="1297"/>
                </a:lnTo>
                <a:lnTo>
                  <a:pt x="1526" y="1292"/>
                </a:lnTo>
                <a:lnTo>
                  <a:pt x="1523" y="1288"/>
                </a:lnTo>
                <a:lnTo>
                  <a:pt x="1521" y="1281"/>
                </a:lnTo>
                <a:lnTo>
                  <a:pt x="1518" y="1275"/>
                </a:lnTo>
                <a:lnTo>
                  <a:pt x="1514" y="1269"/>
                </a:lnTo>
                <a:lnTo>
                  <a:pt x="1510" y="1263"/>
                </a:lnTo>
                <a:lnTo>
                  <a:pt x="1506" y="1256"/>
                </a:lnTo>
                <a:lnTo>
                  <a:pt x="1502" y="1248"/>
                </a:lnTo>
                <a:lnTo>
                  <a:pt x="1498" y="1241"/>
                </a:lnTo>
                <a:lnTo>
                  <a:pt x="1494" y="1234"/>
                </a:lnTo>
                <a:lnTo>
                  <a:pt x="1490" y="1225"/>
                </a:lnTo>
                <a:lnTo>
                  <a:pt x="1486" y="1216"/>
                </a:lnTo>
                <a:lnTo>
                  <a:pt x="1486" y="1162"/>
                </a:lnTo>
                <a:lnTo>
                  <a:pt x="1492" y="1157"/>
                </a:lnTo>
                <a:lnTo>
                  <a:pt x="1547" y="1200"/>
                </a:lnTo>
                <a:lnTo>
                  <a:pt x="1541" y="1215"/>
                </a:lnTo>
                <a:lnTo>
                  <a:pt x="1527" y="1216"/>
                </a:lnTo>
                <a:lnTo>
                  <a:pt x="1529" y="1221"/>
                </a:lnTo>
                <a:lnTo>
                  <a:pt x="1530" y="1226"/>
                </a:lnTo>
                <a:lnTo>
                  <a:pt x="1533" y="1232"/>
                </a:lnTo>
                <a:lnTo>
                  <a:pt x="1535" y="1237"/>
                </a:lnTo>
                <a:lnTo>
                  <a:pt x="1537" y="1243"/>
                </a:lnTo>
                <a:lnTo>
                  <a:pt x="1539" y="1251"/>
                </a:lnTo>
                <a:lnTo>
                  <a:pt x="1542" y="1257"/>
                </a:lnTo>
                <a:lnTo>
                  <a:pt x="1545" y="1263"/>
                </a:lnTo>
                <a:lnTo>
                  <a:pt x="1547" y="1270"/>
                </a:lnTo>
                <a:lnTo>
                  <a:pt x="1550" y="1277"/>
                </a:lnTo>
                <a:lnTo>
                  <a:pt x="1551" y="1283"/>
                </a:lnTo>
                <a:lnTo>
                  <a:pt x="1553" y="1289"/>
                </a:lnTo>
                <a:lnTo>
                  <a:pt x="1554" y="1294"/>
                </a:lnTo>
                <a:lnTo>
                  <a:pt x="1555" y="1300"/>
                </a:lnTo>
                <a:lnTo>
                  <a:pt x="1555" y="1304"/>
                </a:lnTo>
                <a:lnTo>
                  <a:pt x="1555" y="1308"/>
                </a:lnTo>
                <a:lnTo>
                  <a:pt x="1555" y="1312"/>
                </a:lnTo>
                <a:lnTo>
                  <a:pt x="1555" y="1317"/>
                </a:lnTo>
                <a:lnTo>
                  <a:pt x="1554" y="1321"/>
                </a:lnTo>
                <a:lnTo>
                  <a:pt x="1553" y="1324"/>
                </a:lnTo>
                <a:lnTo>
                  <a:pt x="1551" y="1328"/>
                </a:lnTo>
                <a:lnTo>
                  <a:pt x="1550" y="1332"/>
                </a:lnTo>
                <a:lnTo>
                  <a:pt x="1549" y="1335"/>
                </a:lnTo>
                <a:lnTo>
                  <a:pt x="1547" y="1339"/>
                </a:lnTo>
                <a:lnTo>
                  <a:pt x="1546" y="1343"/>
                </a:lnTo>
                <a:lnTo>
                  <a:pt x="1543" y="1345"/>
                </a:lnTo>
                <a:lnTo>
                  <a:pt x="1541" y="1349"/>
                </a:lnTo>
                <a:lnTo>
                  <a:pt x="1539" y="1351"/>
                </a:lnTo>
                <a:lnTo>
                  <a:pt x="1537" y="1354"/>
                </a:lnTo>
                <a:lnTo>
                  <a:pt x="1534" y="1356"/>
                </a:lnTo>
                <a:lnTo>
                  <a:pt x="1530" y="1359"/>
                </a:lnTo>
                <a:lnTo>
                  <a:pt x="1527" y="1361"/>
                </a:lnTo>
                <a:lnTo>
                  <a:pt x="1527" y="1364"/>
                </a:lnTo>
                <a:lnTo>
                  <a:pt x="1527" y="1366"/>
                </a:lnTo>
                <a:lnTo>
                  <a:pt x="1527" y="1369"/>
                </a:lnTo>
                <a:lnTo>
                  <a:pt x="1527" y="1371"/>
                </a:lnTo>
                <a:lnTo>
                  <a:pt x="1529" y="1374"/>
                </a:lnTo>
                <a:lnTo>
                  <a:pt x="1529" y="1376"/>
                </a:lnTo>
                <a:lnTo>
                  <a:pt x="1529" y="1378"/>
                </a:lnTo>
                <a:lnTo>
                  <a:pt x="1529" y="1381"/>
                </a:lnTo>
                <a:lnTo>
                  <a:pt x="1530" y="1383"/>
                </a:lnTo>
                <a:lnTo>
                  <a:pt x="1530" y="1386"/>
                </a:lnTo>
                <a:lnTo>
                  <a:pt x="1531" y="1388"/>
                </a:lnTo>
                <a:lnTo>
                  <a:pt x="1531" y="1391"/>
                </a:lnTo>
                <a:lnTo>
                  <a:pt x="1533" y="1392"/>
                </a:lnTo>
                <a:lnTo>
                  <a:pt x="1534" y="1393"/>
                </a:lnTo>
                <a:lnTo>
                  <a:pt x="1535" y="1394"/>
                </a:lnTo>
                <a:lnTo>
                  <a:pt x="1537" y="1396"/>
                </a:lnTo>
                <a:lnTo>
                  <a:pt x="1538" y="1397"/>
                </a:lnTo>
                <a:lnTo>
                  <a:pt x="1541" y="1397"/>
                </a:lnTo>
                <a:lnTo>
                  <a:pt x="1543" y="1398"/>
                </a:lnTo>
                <a:lnTo>
                  <a:pt x="1546" y="1398"/>
                </a:lnTo>
                <a:lnTo>
                  <a:pt x="1550" y="1399"/>
                </a:lnTo>
                <a:lnTo>
                  <a:pt x="1553" y="1399"/>
                </a:lnTo>
                <a:lnTo>
                  <a:pt x="1555" y="1399"/>
                </a:lnTo>
                <a:lnTo>
                  <a:pt x="1560" y="1398"/>
                </a:lnTo>
                <a:lnTo>
                  <a:pt x="1564" y="1398"/>
                </a:lnTo>
                <a:lnTo>
                  <a:pt x="1566" y="1397"/>
                </a:lnTo>
                <a:lnTo>
                  <a:pt x="1570" y="1397"/>
                </a:lnTo>
                <a:lnTo>
                  <a:pt x="1573" y="1396"/>
                </a:lnTo>
                <a:lnTo>
                  <a:pt x="1577" y="1394"/>
                </a:lnTo>
                <a:lnTo>
                  <a:pt x="1580" y="1393"/>
                </a:lnTo>
                <a:lnTo>
                  <a:pt x="1582" y="1391"/>
                </a:lnTo>
                <a:lnTo>
                  <a:pt x="1585" y="1390"/>
                </a:lnTo>
                <a:lnTo>
                  <a:pt x="1588" y="1387"/>
                </a:lnTo>
                <a:lnTo>
                  <a:pt x="1590" y="1385"/>
                </a:lnTo>
                <a:lnTo>
                  <a:pt x="1592" y="1381"/>
                </a:lnTo>
                <a:lnTo>
                  <a:pt x="1594" y="1378"/>
                </a:lnTo>
                <a:lnTo>
                  <a:pt x="1596" y="1375"/>
                </a:lnTo>
                <a:lnTo>
                  <a:pt x="1597" y="1371"/>
                </a:lnTo>
                <a:lnTo>
                  <a:pt x="1598" y="1367"/>
                </a:lnTo>
                <a:lnTo>
                  <a:pt x="1600" y="1364"/>
                </a:lnTo>
                <a:lnTo>
                  <a:pt x="1601" y="1360"/>
                </a:lnTo>
                <a:lnTo>
                  <a:pt x="1603" y="1356"/>
                </a:lnTo>
                <a:lnTo>
                  <a:pt x="1603" y="1353"/>
                </a:lnTo>
                <a:lnTo>
                  <a:pt x="1603" y="1349"/>
                </a:lnTo>
                <a:lnTo>
                  <a:pt x="1604" y="1345"/>
                </a:lnTo>
                <a:lnTo>
                  <a:pt x="1604" y="1343"/>
                </a:lnTo>
                <a:lnTo>
                  <a:pt x="1604" y="1339"/>
                </a:lnTo>
                <a:lnTo>
                  <a:pt x="1605" y="1337"/>
                </a:lnTo>
                <a:lnTo>
                  <a:pt x="1621" y="1340"/>
                </a:lnTo>
                <a:lnTo>
                  <a:pt x="1621" y="1347"/>
                </a:lnTo>
                <a:lnTo>
                  <a:pt x="1624" y="1350"/>
                </a:lnTo>
                <a:lnTo>
                  <a:pt x="1625" y="1355"/>
                </a:lnTo>
                <a:lnTo>
                  <a:pt x="1628" y="1358"/>
                </a:lnTo>
                <a:lnTo>
                  <a:pt x="1632" y="1361"/>
                </a:lnTo>
                <a:lnTo>
                  <a:pt x="1636" y="1364"/>
                </a:lnTo>
                <a:lnTo>
                  <a:pt x="1639" y="1365"/>
                </a:lnTo>
                <a:lnTo>
                  <a:pt x="1644" y="1366"/>
                </a:lnTo>
                <a:lnTo>
                  <a:pt x="1648" y="1367"/>
                </a:lnTo>
                <a:lnTo>
                  <a:pt x="1652" y="1367"/>
                </a:lnTo>
                <a:lnTo>
                  <a:pt x="1656" y="1367"/>
                </a:lnTo>
                <a:lnTo>
                  <a:pt x="1662" y="1366"/>
                </a:lnTo>
                <a:lnTo>
                  <a:pt x="1666" y="1365"/>
                </a:lnTo>
                <a:lnTo>
                  <a:pt x="1670" y="1364"/>
                </a:lnTo>
                <a:lnTo>
                  <a:pt x="1674" y="1363"/>
                </a:lnTo>
                <a:lnTo>
                  <a:pt x="1678" y="1361"/>
                </a:lnTo>
                <a:lnTo>
                  <a:pt x="1681" y="1359"/>
                </a:lnTo>
                <a:lnTo>
                  <a:pt x="1683" y="1358"/>
                </a:lnTo>
                <a:lnTo>
                  <a:pt x="1686" y="1356"/>
                </a:lnTo>
                <a:lnTo>
                  <a:pt x="1689" y="1354"/>
                </a:lnTo>
                <a:lnTo>
                  <a:pt x="1691" y="1351"/>
                </a:lnTo>
                <a:lnTo>
                  <a:pt x="1693" y="1349"/>
                </a:lnTo>
                <a:lnTo>
                  <a:pt x="1694" y="1347"/>
                </a:lnTo>
                <a:lnTo>
                  <a:pt x="1695" y="1344"/>
                </a:lnTo>
                <a:lnTo>
                  <a:pt x="1697" y="1342"/>
                </a:lnTo>
                <a:lnTo>
                  <a:pt x="1698" y="1339"/>
                </a:lnTo>
                <a:lnTo>
                  <a:pt x="1698" y="1337"/>
                </a:lnTo>
                <a:lnTo>
                  <a:pt x="1698" y="1333"/>
                </a:lnTo>
                <a:lnTo>
                  <a:pt x="1698" y="1331"/>
                </a:lnTo>
                <a:lnTo>
                  <a:pt x="1698" y="1327"/>
                </a:lnTo>
                <a:lnTo>
                  <a:pt x="1697" y="1324"/>
                </a:lnTo>
                <a:lnTo>
                  <a:pt x="1697" y="1321"/>
                </a:lnTo>
                <a:lnTo>
                  <a:pt x="1694" y="1317"/>
                </a:lnTo>
                <a:lnTo>
                  <a:pt x="1689" y="1311"/>
                </a:lnTo>
                <a:lnTo>
                  <a:pt x="1682" y="1304"/>
                </a:lnTo>
                <a:lnTo>
                  <a:pt x="1672" y="1295"/>
                </a:lnTo>
                <a:lnTo>
                  <a:pt x="1662" y="1285"/>
                </a:lnTo>
                <a:lnTo>
                  <a:pt x="1650" y="1275"/>
                </a:lnTo>
                <a:lnTo>
                  <a:pt x="1636" y="1264"/>
                </a:lnTo>
                <a:lnTo>
                  <a:pt x="1621" y="1252"/>
                </a:lnTo>
                <a:lnTo>
                  <a:pt x="1607" y="1240"/>
                </a:lnTo>
                <a:lnTo>
                  <a:pt x="1592" y="1227"/>
                </a:lnTo>
                <a:lnTo>
                  <a:pt x="1577" y="1215"/>
                </a:lnTo>
                <a:lnTo>
                  <a:pt x="1562" y="1203"/>
                </a:lnTo>
                <a:lnTo>
                  <a:pt x="1547" y="1192"/>
                </a:lnTo>
                <a:lnTo>
                  <a:pt x="1534" y="1179"/>
                </a:lnTo>
                <a:lnTo>
                  <a:pt x="1521" y="1170"/>
                </a:lnTo>
                <a:lnTo>
                  <a:pt x="1510" y="1160"/>
                </a:lnTo>
                <a:lnTo>
                  <a:pt x="1507" y="1116"/>
                </a:lnTo>
                <a:lnTo>
                  <a:pt x="1514" y="1118"/>
                </a:lnTo>
                <a:lnTo>
                  <a:pt x="1519" y="1120"/>
                </a:lnTo>
                <a:lnTo>
                  <a:pt x="1526" y="1123"/>
                </a:lnTo>
                <a:lnTo>
                  <a:pt x="1533" y="1127"/>
                </a:lnTo>
                <a:lnTo>
                  <a:pt x="1539" y="1130"/>
                </a:lnTo>
                <a:lnTo>
                  <a:pt x="1546" y="1134"/>
                </a:lnTo>
                <a:lnTo>
                  <a:pt x="1551" y="1136"/>
                </a:lnTo>
                <a:lnTo>
                  <a:pt x="1558" y="1140"/>
                </a:lnTo>
                <a:lnTo>
                  <a:pt x="1564" y="1144"/>
                </a:lnTo>
                <a:lnTo>
                  <a:pt x="1569" y="1146"/>
                </a:lnTo>
                <a:lnTo>
                  <a:pt x="1573" y="1149"/>
                </a:lnTo>
                <a:lnTo>
                  <a:pt x="1577" y="1151"/>
                </a:lnTo>
                <a:lnTo>
                  <a:pt x="1581" y="1154"/>
                </a:lnTo>
                <a:lnTo>
                  <a:pt x="1582" y="1155"/>
                </a:lnTo>
                <a:lnTo>
                  <a:pt x="1584" y="1156"/>
                </a:lnTo>
                <a:lnTo>
                  <a:pt x="1585" y="1156"/>
                </a:lnTo>
                <a:lnTo>
                  <a:pt x="1588" y="1163"/>
                </a:lnTo>
                <a:lnTo>
                  <a:pt x="1569" y="1166"/>
                </a:lnTo>
                <a:lnTo>
                  <a:pt x="1588" y="1178"/>
                </a:lnTo>
                <a:lnTo>
                  <a:pt x="1604" y="1191"/>
                </a:lnTo>
                <a:lnTo>
                  <a:pt x="1620" y="1203"/>
                </a:lnTo>
                <a:lnTo>
                  <a:pt x="1635" y="1214"/>
                </a:lnTo>
                <a:lnTo>
                  <a:pt x="1650" y="1225"/>
                </a:lnTo>
                <a:lnTo>
                  <a:pt x="1662" y="1235"/>
                </a:lnTo>
                <a:lnTo>
                  <a:pt x="1672" y="1246"/>
                </a:lnTo>
                <a:lnTo>
                  <a:pt x="1683" y="1256"/>
                </a:lnTo>
                <a:lnTo>
                  <a:pt x="1693" y="1265"/>
                </a:lnTo>
                <a:lnTo>
                  <a:pt x="1701" y="1275"/>
                </a:lnTo>
                <a:lnTo>
                  <a:pt x="1707" y="1285"/>
                </a:lnTo>
                <a:lnTo>
                  <a:pt x="1713" y="1295"/>
                </a:lnTo>
                <a:lnTo>
                  <a:pt x="1718" y="1305"/>
                </a:lnTo>
                <a:lnTo>
                  <a:pt x="1721" y="1315"/>
                </a:lnTo>
                <a:lnTo>
                  <a:pt x="1724" y="1324"/>
                </a:lnTo>
                <a:lnTo>
                  <a:pt x="1725" y="1334"/>
                </a:lnTo>
                <a:lnTo>
                  <a:pt x="1725" y="1342"/>
                </a:lnTo>
                <a:lnTo>
                  <a:pt x="1725" y="1349"/>
                </a:lnTo>
                <a:lnTo>
                  <a:pt x="1725" y="1355"/>
                </a:lnTo>
                <a:lnTo>
                  <a:pt x="1725" y="1363"/>
                </a:lnTo>
                <a:lnTo>
                  <a:pt x="1724" y="1369"/>
                </a:lnTo>
                <a:lnTo>
                  <a:pt x="1722" y="1376"/>
                </a:lnTo>
                <a:lnTo>
                  <a:pt x="1719" y="1382"/>
                </a:lnTo>
                <a:lnTo>
                  <a:pt x="1718" y="1388"/>
                </a:lnTo>
                <a:lnTo>
                  <a:pt x="1715" y="1394"/>
                </a:lnTo>
                <a:lnTo>
                  <a:pt x="1711" y="1399"/>
                </a:lnTo>
                <a:lnTo>
                  <a:pt x="1707" y="1404"/>
                </a:lnTo>
                <a:lnTo>
                  <a:pt x="1703" y="1409"/>
                </a:lnTo>
                <a:lnTo>
                  <a:pt x="1699" y="1413"/>
                </a:lnTo>
                <a:lnTo>
                  <a:pt x="1694" y="1417"/>
                </a:lnTo>
                <a:lnTo>
                  <a:pt x="1687" y="1420"/>
                </a:lnTo>
                <a:lnTo>
                  <a:pt x="1681" y="1421"/>
                </a:lnTo>
                <a:lnTo>
                  <a:pt x="1676" y="1423"/>
                </a:lnTo>
                <a:lnTo>
                  <a:pt x="1671" y="1424"/>
                </a:lnTo>
                <a:lnTo>
                  <a:pt x="1666" y="1424"/>
                </a:lnTo>
                <a:lnTo>
                  <a:pt x="1662" y="1425"/>
                </a:lnTo>
                <a:lnTo>
                  <a:pt x="1656" y="1425"/>
                </a:lnTo>
                <a:lnTo>
                  <a:pt x="1652" y="1425"/>
                </a:lnTo>
                <a:lnTo>
                  <a:pt x="1648" y="1424"/>
                </a:lnTo>
                <a:lnTo>
                  <a:pt x="1644" y="1424"/>
                </a:lnTo>
                <a:lnTo>
                  <a:pt x="1639" y="1423"/>
                </a:lnTo>
                <a:lnTo>
                  <a:pt x="1635" y="1421"/>
                </a:lnTo>
                <a:lnTo>
                  <a:pt x="1631" y="1419"/>
                </a:lnTo>
                <a:lnTo>
                  <a:pt x="1627" y="1417"/>
                </a:lnTo>
                <a:lnTo>
                  <a:pt x="1623" y="1414"/>
                </a:lnTo>
                <a:lnTo>
                  <a:pt x="1619" y="1412"/>
                </a:lnTo>
                <a:lnTo>
                  <a:pt x="1616" y="1408"/>
                </a:lnTo>
                <a:lnTo>
                  <a:pt x="1612" y="1404"/>
                </a:lnTo>
                <a:lnTo>
                  <a:pt x="1609" y="1409"/>
                </a:lnTo>
                <a:lnTo>
                  <a:pt x="1608" y="1414"/>
                </a:lnTo>
                <a:lnTo>
                  <a:pt x="1605" y="1419"/>
                </a:lnTo>
                <a:lnTo>
                  <a:pt x="1603" y="1423"/>
                </a:lnTo>
                <a:lnTo>
                  <a:pt x="1601" y="1428"/>
                </a:lnTo>
                <a:lnTo>
                  <a:pt x="1598" y="1431"/>
                </a:lnTo>
                <a:lnTo>
                  <a:pt x="1596" y="1435"/>
                </a:lnTo>
                <a:lnTo>
                  <a:pt x="1593" y="1439"/>
                </a:lnTo>
                <a:lnTo>
                  <a:pt x="1589" y="1441"/>
                </a:lnTo>
                <a:lnTo>
                  <a:pt x="1586" y="1445"/>
                </a:lnTo>
                <a:lnTo>
                  <a:pt x="1582" y="1447"/>
                </a:lnTo>
                <a:lnTo>
                  <a:pt x="1580" y="1450"/>
                </a:lnTo>
                <a:lnTo>
                  <a:pt x="1576" y="1452"/>
                </a:lnTo>
                <a:lnTo>
                  <a:pt x="1570" y="1453"/>
                </a:lnTo>
                <a:lnTo>
                  <a:pt x="1566" y="1455"/>
                </a:lnTo>
                <a:lnTo>
                  <a:pt x="1561" y="1457"/>
                </a:lnTo>
                <a:lnTo>
                  <a:pt x="1557" y="1457"/>
                </a:lnTo>
                <a:lnTo>
                  <a:pt x="1553" y="1457"/>
                </a:lnTo>
                <a:lnTo>
                  <a:pt x="1547" y="1458"/>
                </a:lnTo>
                <a:lnTo>
                  <a:pt x="1543" y="1458"/>
                </a:lnTo>
                <a:lnTo>
                  <a:pt x="1539" y="1458"/>
                </a:lnTo>
                <a:lnTo>
                  <a:pt x="1535" y="1458"/>
                </a:lnTo>
                <a:lnTo>
                  <a:pt x="1531" y="1457"/>
                </a:lnTo>
                <a:lnTo>
                  <a:pt x="1527" y="1457"/>
                </a:lnTo>
                <a:lnTo>
                  <a:pt x="1523" y="1456"/>
                </a:lnTo>
                <a:lnTo>
                  <a:pt x="1521" y="1455"/>
                </a:lnTo>
                <a:lnTo>
                  <a:pt x="1516" y="1453"/>
                </a:lnTo>
                <a:lnTo>
                  <a:pt x="1514" y="1452"/>
                </a:lnTo>
                <a:lnTo>
                  <a:pt x="1510" y="1450"/>
                </a:lnTo>
                <a:lnTo>
                  <a:pt x="1507" y="1447"/>
                </a:lnTo>
                <a:lnTo>
                  <a:pt x="1504" y="1445"/>
                </a:lnTo>
                <a:lnTo>
                  <a:pt x="1503" y="1442"/>
                </a:lnTo>
                <a:lnTo>
                  <a:pt x="1500" y="1447"/>
                </a:lnTo>
                <a:lnTo>
                  <a:pt x="1498" y="1452"/>
                </a:lnTo>
                <a:lnTo>
                  <a:pt x="1495" y="1456"/>
                </a:lnTo>
                <a:lnTo>
                  <a:pt x="1492" y="1460"/>
                </a:lnTo>
                <a:lnTo>
                  <a:pt x="1488" y="1463"/>
                </a:lnTo>
                <a:lnTo>
                  <a:pt x="1486" y="1467"/>
                </a:lnTo>
                <a:lnTo>
                  <a:pt x="1482" y="1469"/>
                </a:lnTo>
                <a:lnTo>
                  <a:pt x="1478" y="1473"/>
                </a:lnTo>
                <a:lnTo>
                  <a:pt x="1472" y="1476"/>
                </a:lnTo>
                <a:lnTo>
                  <a:pt x="1468" y="1478"/>
                </a:lnTo>
                <a:lnTo>
                  <a:pt x="1463" y="1479"/>
                </a:lnTo>
                <a:lnTo>
                  <a:pt x="1457" y="1480"/>
                </a:lnTo>
                <a:lnTo>
                  <a:pt x="1453" y="1483"/>
                </a:lnTo>
                <a:lnTo>
                  <a:pt x="1448" y="1484"/>
                </a:lnTo>
                <a:lnTo>
                  <a:pt x="1441" y="1484"/>
                </a:lnTo>
                <a:lnTo>
                  <a:pt x="1436" y="1485"/>
                </a:lnTo>
                <a:lnTo>
                  <a:pt x="1428" y="1485"/>
                </a:lnTo>
                <a:lnTo>
                  <a:pt x="1421" y="1484"/>
                </a:lnTo>
                <a:lnTo>
                  <a:pt x="1414" y="1484"/>
                </a:lnTo>
                <a:lnTo>
                  <a:pt x="1409" y="1483"/>
                </a:lnTo>
                <a:lnTo>
                  <a:pt x="1404" y="1480"/>
                </a:lnTo>
                <a:lnTo>
                  <a:pt x="1400" y="1479"/>
                </a:lnTo>
                <a:lnTo>
                  <a:pt x="1395" y="1477"/>
                </a:lnTo>
                <a:lnTo>
                  <a:pt x="1391" y="1474"/>
                </a:lnTo>
                <a:lnTo>
                  <a:pt x="1389" y="1472"/>
                </a:lnTo>
                <a:lnTo>
                  <a:pt x="1385" y="1469"/>
                </a:lnTo>
                <a:lnTo>
                  <a:pt x="1382" y="1467"/>
                </a:lnTo>
                <a:lnTo>
                  <a:pt x="1379" y="1463"/>
                </a:lnTo>
                <a:lnTo>
                  <a:pt x="1377" y="1461"/>
                </a:lnTo>
                <a:lnTo>
                  <a:pt x="1374" y="1458"/>
                </a:lnTo>
                <a:lnTo>
                  <a:pt x="1370" y="1457"/>
                </a:lnTo>
                <a:lnTo>
                  <a:pt x="1367" y="1455"/>
                </a:lnTo>
                <a:lnTo>
                  <a:pt x="1365" y="1455"/>
                </a:lnTo>
                <a:lnTo>
                  <a:pt x="1362" y="1456"/>
                </a:lnTo>
                <a:lnTo>
                  <a:pt x="1359" y="1457"/>
                </a:lnTo>
                <a:lnTo>
                  <a:pt x="1357" y="1460"/>
                </a:lnTo>
                <a:lnTo>
                  <a:pt x="1355" y="1462"/>
                </a:lnTo>
                <a:lnTo>
                  <a:pt x="1354" y="1464"/>
                </a:lnTo>
                <a:lnTo>
                  <a:pt x="1352" y="1468"/>
                </a:lnTo>
                <a:lnTo>
                  <a:pt x="1351" y="1473"/>
                </a:lnTo>
                <a:lnTo>
                  <a:pt x="1350" y="1477"/>
                </a:lnTo>
                <a:lnTo>
                  <a:pt x="1350" y="1482"/>
                </a:lnTo>
                <a:lnTo>
                  <a:pt x="1350" y="1485"/>
                </a:lnTo>
                <a:lnTo>
                  <a:pt x="1351" y="1490"/>
                </a:lnTo>
                <a:lnTo>
                  <a:pt x="1352" y="1495"/>
                </a:lnTo>
                <a:lnTo>
                  <a:pt x="1354" y="1499"/>
                </a:lnTo>
                <a:lnTo>
                  <a:pt x="1355" y="1504"/>
                </a:lnTo>
                <a:lnTo>
                  <a:pt x="1358" y="1507"/>
                </a:lnTo>
                <a:lnTo>
                  <a:pt x="1359" y="1509"/>
                </a:lnTo>
                <a:lnTo>
                  <a:pt x="1361" y="1510"/>
                </a:lnTo>
                <a:lnTo>
                  <a:pt x="1363" y="1511"/>
                </a:lnTo>
                <a:lnTo>
                  <a:pt x="1366" y="1512"/>
                </a:lnTo>
                <a:lnTo>
                  <a:pt x="1370" y="1515"/>
                </a:lnTo>
                <a:lnTo>
                  <a:pt x="1374" y="1516"/>
                </a:lnTo>
                <a:lnTo>
                  <a:pt x="1378" y="1519"/>
                </a:lnTo>
                <a:lnTo>
                  <a:pt x="1382" y="1521"/>
                </a:lnTo>
                <a:lnTo>
                  <a:pt x="1387" y="1523"/>
                </a:lnTo>
                <a:lnTo>
                  <a:pt x="1393" y="1525"/>
                </a:lnTo>
                <a:lnTo>
                  <a:pt x="1398" y="1528"/>
                </a:lnTo>
                <a:lnTo>
                  <a:pt x="1404" y="1531"/>
                </a:lnTo>
                <a:lnTo>
                  <a:pt x="1409" y="1533"/>
                </a:lnTo>
                <a:lnTo>
                  <a:pt x="1416" y="1536"/>
                </a:lnTo>
                <a:lnTo>
                  <a:pt x="1421" y="1539"/>
                </a:lnTo>
                <a:lnTo>
                  <a:pt x="1428" y="1542"/>
                </a:lnTo>
                <a:lnTo>
                  <a:pt x="1429" y="1544"/>
                </a:lnTo>
                <a:lnTo>
                  <a:pt x="1430" y="1547"/>
                </a:lnTo>
                <a:lnTo>
                  <a:pt x="1430" y="1550"/>
                </a:lnTo>
                <a:lnTo>
                  <a:pt x="1432" y="1555"/>
                </a:lnTo>
                <a:lnTo>
                  <a:pt x="1432" y="1560"/>
                </a:lnTo>
                <a:lnTo>
                  <a:pt x="1433" y="1565"/>
                </a:lnTo>
                <a:lnTo>
                  <a:pt x="1433" y="1571"/>
                </a:lnTo>
                <a:lnTo>
                  <a:pt x="1433" y="1576"/>
                </a:lnTo>
                <a:lnTo>
                  <a:pt x="1432" y="1582"/>
                </a:lnTo>
                <a:lnTo>
                  <a:pt x="1432" y="1587"/>
                </a:lnTo>
                <a:lnTo>
                  <a:pt x="1430" y="1592"/>
                </a:lnTo>
                <a:lnTo>
                  <a:pt x="1430" y="1597"/>
                </a:lnTo>
                <a:lnTo>
                  <a:pt x="1429" y="1601"/>
                </a:lnTo>
                <a:lnTo>
                  <a:pt x="1428" y="1603"/>
                </a:lnTo>
                <a:lnTo>
                  <a:pt x="1426" y="1606"/>
                </a:lnTo>
                <a:lnTo>
                  <a:pt x="1425" y="1607"/>
                </a:lnTo>
                <a:lnTo>
                  <a:pt x="1412" y="1600"/>
                </a:lnTo>
                <a:lnTo>
                  <a:pt x="1393" y="1591"/>
                </a:lnTo>
                <a:lnTo>
                  <a:pt x="1370" y="1580"/>
                </a:lnTo>
                <a:lnTo>
                  <a:pt x="1343" y="1566"/>
                </a:lnTo>
                <a:lnTo>
                  <a:pt x="1315" y="1552"/>
                </a:lnTo>
                <a:lnTo>
                  <a:pt x="1283" y="1537"/>
                </a:lnTo>
                <a:lnTo>
                  <a:pt x="1252" y="1521"/>
                </a:lnTo>
                <a:lnTo>
                  <a:pt x="1219" y="1505"/>
                </a:lnTo>
                <a:lnTo>
                  <a:pt x="1187" y="1489"/>
                </a:lnTo>
                <a:lnTo>
                  <a:pt x="1156" y="1473"/>
                </a:lnTo>
                <a:lnTo>
                  <a:pt x="1128" y="1457"/>
                </a:lnTo>
                <a:lnTo>
                  <a:pt x="1101" y="1444"/>
                </a:lnTo>
                <a:lnTo>
                  <a:pt x="1080" y="1430"/>
                </a:lnTo>
                <a:lnTo>
                  <a:pt x="1062" y="1419"/>
                </a:lnTo>
                <a:lnTo>
                  <a:pt x="1049" y="1409"/>
                </a:lnTo>
                <a:lnTo>
                  <a:pt x="1042" y="1402"/>
                </a:lnTo>
                <a:lnTo>
                  <a:pt x="1039" y="1396"/>
                </a:lnTo>
                <a:lnTo>
                  <a:pt x="1037" y="1391"/>
                </a:lnTo>
                <a:lnTo>
                  <a:pt x="1034" y="1385"/>
                </a:lnTo>
                <a:lnTo>
                  <a:pt x="1033" y="1378"/>
                </a:lnTo>
                <a:lnTo>
                  <a:pt x="1030" y="1374"/>
                </a:lnTo>
                <a:lnTo>
                  <a:pt x="1028" y="1367"/>
                </a:lnTo>
                <a:lnTo>
                  <a:pt x="1027" y="1363"/>
                </a:lnTo>
                <a:lnTo>
                  <a:pt x="1027" y="1356"/>
                </a:lnTo>
                <a:lnTo>
                  <a:pt x="1027" y="1350"/>
                </a:lnTo>
                <a:lnTo>
                  <a:pt x="1027" y="1344"/>
                </a:lnTo>
                <a:lnTo>
                  <a:pt x="1027" y="1338"/>
                </a:lnTo>
                <a:lnTo>
                  <a:pt x="1027" y="1332"/>
                </a:lnTo>
                <a:lnTo>
                  <a:pt x="1028" y="1326"/>
                </a:lnTo>
                <a:lnTo>
                  <a:pt x="1030" y="1320"/>
                </a:lnTo>
                <a:lnTo>
                  <a:pt x="1031" y="1313"/>
                </a:lnTo>
                <a:lnTo>
                  <a:pt x="1034" y="1306"/>
                </a:lnTo>
                <a:lnTo>
                  <a:pt x="1037" y="1300"/>
                </a:lnTo>
                <a:lnTo>
                  <a:pt x="1041" y="1294"/>
                </a:lnTo>
                <a:lnTo>
                  <a:pt x="1046" y="1286"/>
                </a:lnTo>
                <a:lnTo>
                  <a:pt x="1054" y="1280"/>
                </a:lnTo>
                <a:lnTo>
                  <a:pt x="1062" y="1272"/>
                </a:lnTo>
                <a:lnTo>
                  <a:pt x="1071" y="1264"/>
                </a:lnTo>
                <a:lnTo>
                  <a:pt x="1082" y="1256"/>
                </a:lnTo>
                <a:lnTo>
                  <a:pt x="1093" y="1246"/>
                </a:lnTo>
                <a:lnTo>
                  <a:pt x="1105" y="1237"/>
                </a:lnTo>
                <a:lnTo>
                  <a:pt x="1116" y="1227"/>
                </a:lnTo>
                <a:lnTo>
                  <a:pt x="1128" y="1218"/>
                </a:lnTo>
                <a:lnTo>
                  <a:pt x="1139" y="1206"/>
                </a:lnTo>
                <a:lnTo>
                  <a:pt x="1149" y="1197"/>
                </a:lnTo>
                <a:lnTo>
                  <a:pt x="1160" y="1184"/>
                </a:lnTo>
                <a:lnTo>
                  <a:pt x="1170" y="1173"/>
                </a:lnTo>
                <a:lnTo>
                  <a:pt x="1178" y="1162"/>
                </a:lnTo>
                <a:lnTo>
                  <a:pt x="1187" y="1162"/>
                </a:lnTo>
                <a:lnTo>
                  <a:pt x="1186" y="1161"/>
                </a:lnTo>
                <a:lnTo>
                  <a:pt x="1186" y="1160"/>
                </a:lnTo>
                <a:lnTo>
                  <a:pt x="1184" y="1159"/>
                </a:lnTo>
                <a:lnTo>
                  <a:pt x="1183" y="1157"/>
                </a:lnTo>
                <a:lnTo>
                  <a:pt x="1183" y="1156"/>
                </a:lnTo>
                <a:lnTo>
                  <a:pt x="1182" y="1155"/>
                </a:lnTo>
                <a:lnTo>
                  <a:pt x="1180" y="1152"/>
                </a:lnTo>
                <a:lnTo>
                  <a:pt x="1180" y="1151"/>
                </a:lnTo>
                <a:lnTo>
                  <a:pt x="1179" y="1150"/>
                </a:lnTo>
                <a:lnTo>
                  <a:pt x="1179" y="1149"/>
                </a:lnTo>
                <a:lnTo>
                  <a:pt x="1178" y="1146"/>
                </a:lnTo>
                <a:lnTo>
                  <a:pt x="1176" y="1145"/>
                </a:lnTo>
                <a:lnTo>
                  <a:pt x="1176" y="1143"/>
                </a:lnTo>
                <a:lnTo>
                  <a:pt x="1175" y="1141"/>
                </a:lnTo>
                <a:lnTo>
                  <a:pt x="1175" y="1139"/>
                </a:lnTo>
                <a:lnTo>
                  <a:pt x="1174" y="1138"/>
                </a:lnTo>
                <a:lnTo>
                  <a:pt x="1168" y="1146"/>
                </a:lnTo>
                <a:lnTo>
                  <a:pt x="1162" y="1154"/>
                </a:lnTo>
                <a:lnTo>
                  <a:pt x="1156" y="1159"/>
                </a:lnTo>
                <a:lnTo>
                  <a:pt x="1149" y="1163"/>
                </a:lnTo>
                <a:lnTo>
                  <a:pt x="1144" y="1167"/>
                </a:lnTo>
                <a:lnTo>
                  <a:pt x="1137" y="1171"/>
                </a:lnTo>
                <a:lnTo>
                  <a:pt x="1132" y="1173"/>
                </a:lnTo>
                <a:lnTo>
                  <a:pt x="1127" y="1175"/>
                </a:lnTo>
                <a:lnTo>
                  <a:pt x="1121" y="1175"/>
                </a:lnTo>
                <a:lnTo>
                  <a:pt x="1116" y="1176"/>
                </a:lnTo>
                <a:lnTo>
                  <a:pt x="1112" y="1176"/>
                </a:lnTo>
                <a:lnTo>
                  <a:pt x="1108" y="1176"/>
                </a:lnTo>
                <a:lnTo>
                  <a:pt x="1105" y="1175"/>
                </a:lnTo>
                <a:lnTo>
                  <a:pt x="1102" y="1175"/>
                </a:lnTo>
                <a:lnTo>
                  <a:pt x="1101" y="1175"/>
                </a:lnTo>
                <a:lnTo>
                  <a:pt x="1096" y="1195"/>
                </a:lnTo>
                <a:lnTo>
                  <a:pt x="1088" y="1215"/>
                </a:lnTo>
                <a:lnTo>
                  <a:pt x="1077" y="1232"/>
                </a:lnTo>
                <a:lnTo>
                  <a:pt x="1065" y="1247"/>
                </a:lnTo>
                <a:lnTo>
                  <a:pt x="1050" y="1261"/>
                </a:lnTo>
                <a:lnTo>
                  <a:pt x="1034" y="1272"/>
                </a:lnTo>
                <a:lnTo>
                  <a:pt x="1018" y="1281"/>
                </a:lnTo>
                <a:lnTo>
                  <a:pt x="1000" y="1290"/>
                </a:lnTo>
                <a:lnTo>
                  <a:pt x="981" y="1297"/>
                </a:lnTo>
                <a:lnTo>
                  <a:pt x="964" y="1304"/>
                </a:lnTo>
                <a:lnTo>
                  <a:pt x="946" y="1307"/>
                </a:lnTo>
                <a:lnTo>
                  <a:pt x="929" y="1311"/>
                </a:lnTo>
                <a:lnTo>
                  <a:pt x="913" y="1313"/>
                </a:lnTo>
                <a:lnTo>
                  <a:pt x="898" y="1315"/>
                </a:lnTo>
                <a:lnTo>
                  <a:pt x="886" y="1316"/>
                </a:lnTo>
                <a:lnTo>
                  <a:pt x="875" y="1316"/>
                </a:lnTo>
                <a:lnTo>
                  <a:pt x="828" y="1315"/>
                </a:lnTo>
                <a:lnTo>
                  <a:pt x="781" y="1310"/>
                </a:lnTo>
                <a:lnTo>
                  <a:pt x="735" y="1302"/>
                </a:lnTo>
                <a:lnTo>
                  <a:pt x="690" y="1294"/>
                </a:lnTo>
                <a:lnTo>
                  <a:pt x="647" y="1281"/>
                </a:lnTo>
                <a:lnTo>
                  <a:pt x="605" y="1268"/>
                </a:lnTo>
                <a:lnTo>
                  <a:pt x="565" y="1252"/>
                </a:lnTo>
                <a:lnTo>
                  <a:pt x="526" y="1235"/>
                </a:lnTo>
                <a:lnTo>
                  <a:pt x="489" y="1216"/>
                </a:lnTo>
                <a:lnTo>
                  <a:pt x="456" y="1195"/>
                </a:lnTo>
                <a:lnTo>
                  <a:pt x="423" y="1175"/>
                </a:lnTo>
                <a:lnTo>
                  <a:pt x="395" y="1151"/>
                </a:lnTo>
                <a:lnTo>
                  <a:pt x="370" y="1128"/>
                </a:lnTo>
                <a:lnTo>
                  <a:pt x="347" y="1105"/>
                </a:lnTo>
                <a:lnTo>
                  <a:pt x="327" y="1079"/>
                </a:lnTo>
                <a:lnTo>
                  <a:pt x="311" y="1054"/>
                </a:lnTo>
                <a:lnTo>
                  <a:pt x="290" y="1069"/>
                </a:lnTo>
                <a:lnTo>
                  <a:pt x="270" y="1084"/>
                </a:lnTo>
                <a:lnTo>
                  <a:pt x="250" y="1098"/>
                </a:lnTo>
                <a:lnTo>
                  <a:pt x="231" y="1113"/>
                </a:lnTo>
                <a:lnTo>
                  <a:pt x="211" y="1127"/>
                </a:lnTo>
                <a:lnTo>
                  <a:pt x="192" y="1141"/>
                </a:lnTo>
                <a:lnTo>
                  <a:pt x="173" y="1156"/>
                </a:lnTo>
                <a:lnTo>
                  <a:pt x="155" y="1171"/>
                </a:lnTo>
                <a:lnTo>
                  <a:pt x="136" y="1186"/>
                </a:lnTo>
                <a:lnTo>
                  <a:pt x="118" y="1200"/>
                </a:lnTo>
                <a:lnTo>
                  <a:pt x="99" y="1215"/>
                </a:lnTo>
                <a:lnTo>
                  <a:pt x="82" y="1230"/>
                </a:lnTo>
                <a:lnTo>
                  <a:pt x="63" y="1245"/>
                </a:lnTo>
                <a:lnTo>
                  <a:pt x="46" y="1259"/>
                </a:lnTo>
                <a:lnTo>
                  <a:pt x="28" y="1273"/>
                </a:lnTo>
                <a:lnTo>
                  <a:pt x="11" y="1288"/>
                </a:lnTo>
                <a:lnTo>
                  <a:pt x="8" y="1289"/>
                </a:lnTo>
                <a:lnTo>
                  <a:pt x="5" y="1289"/>
                </a:lnTo>
                <a:lnTo>
                  <a:pt x="4" y="1289"/>
                </a:lnTo>
                <a:lnTo>
                  <a:pt x="3" y="1289"/>
                </a:lnTo>
                <a:lnTo>
                  <a:pt x="1" y="1289"/>
                </a:lnTo>
                <a:lnTo>
                  <a:pt x="0" y="1289"/>
                </a:lnTo>
                <a:lnTo>
                  <a:pt x="0" y="1288"/>
                </a:lnTo>
                <a:lnTo>
                  <a:pt x="0" y="1286"/>
                </a:lnTo>
                <a:lnTo>
                  <a:pt x="0" y="1285"/>
                </a:lnTo>
                <a:lnTo>
                  <a:pt x="1" y="1284"/>
                </a:lnTo>
                <a:lnTo>
                  <a:pt x="1" y="1283"/>
                </a:lnTo>
                <a:lnTo>
                  <a:pt x="3" y="1280"/>
                </a:lnTo>
                <a:lnTo>
                  <a:pt x="4" y="1279"/>
                </a:lnTo>
                <a:lnTo>
                  <a:pt x="5" y="1277"/>
                </a:lnTo>
                <a:lnTo>
                  <a:pt x="7" y="1274"/>
                </a:lnTo>
                <a:lnTo>
                  <a:pt x="22" y="1259"/>
                </a:lnTo>
                <a:lnTo>
                  <a:pt x="38" y="1246"/>
                </a:lnTo>
                <a:lnTo>
                  <a:pt x="54" y="1231"/>
                </a:lnTo>
                <a:lnTo>
                  <a:pt x="71" y="1216"/>
                </a:lnTo>
                <a:lnTo>
                  <a:pt x="87" y="1202"/>
                </a:lnTo>
                <a:lnTo>
                  <a:pt x="105" y="1187"/>
                </a:lnTo>
                <a:lnTo>
                  <a:pt x="122" y="1172"/>
                </a:lnTo>
                <a:lnTo>
                  <a:pt x="140" y="1157"/>
                </a:lnTo>
                <a:lnTo>
                  <a:pt x="157" y="1143"/>
                </a:lnTo>
                <a:lnTo>
                  <a:pt x="176" y="1128"/>
                </a:lnTo>
                <a:lnTo>
                  <a:pt x="195" y="1112"/>
                </a:lnTo>
                <a:lnTo>
                  <a:pt x="215" y="1097"/>
                </a:lnTo>
                <a:lnTo>
                  <a:pt x="235" y="1081"/>
                </a:lnTo>
                <a:lnTo>
                  <a:pt x="255" y="1065"/>
                </a:lnTo>
                <a:lnTo>
                  <a:pt x="277" y="1049"/>
                </a:lnTo>
                <a:lnTo>
                  <a:pt x="300" y="1034"/>
                </a:lnTo>
                <a:lnTo>
                  <a:pt x="297" y="1028"/>
                </a:lnTo>
                <a:lnTo>
                  <a:pt x="296" y="1023"/>
                </a:lnTo>
                <a:lnTo>
                  <a:pt x="294" y="1019"/>
                </a:lnTo>
                <a:lnTo>
                  <a:pt x="292" y="1012"/>
                </a:lnTo>
                <a:lnTo>
                  <a:pt x="290" y="1007"/>
                </a:lnTo>
                <a:lnTo>
                  <a:pt x="289" y="1003"/>
                </a:lnTo>
                <a:lnTo>
                  <a:pt x="288" y="998"/>
                </a:lnTo>
                <a:lnTo>
                  <a:pt x="286" y="993"/>
                </a:lnTo>
                <a:lnTo>
                  <a:pt x="286" y="988"/>
                </a:lnTo>
                <a:lnTo>
                  <a:pt x="285" y="983"/>
                </a:lnTo>
                <a:lnTo>
                  <a:pt x="285" y="978"/>
                </a:lnTo>
                <a:lnTo>
                  <a:pt x="284" y="973"/>
                </a:lnTo>
                <a:lnTo>
                  <a:pt x="284" y="967"/>
                </a:lnTo>
                <a:lnTo>
                  <a:pt x="284" y="963"/>
                </a:lnTo>
                <a:lnTo>
                  <a:pt x="284" y="957"/>
                </a:lnTo>
                <a:lnTo>
                  <a:pt x="284" y="952"/>
                </a:lnTo>
                <a:lnTo>
                  <a:pt x="292" y="910"/>
                </a:lnTo>
                <a:lnTo>
                  <a:pt x="304" y="871"/>
                </a:lnTo>
                <a:lnTo>
                  <a:pt x="323" y="835"/>
                </a:lnTo>
                <a:lnTo>
                  <a:pt x="347" y="804"/>
                </a:lnTo>
                <a:lnTo>
                  <a:pt x="376" y="775"/>
                </a:lnTo>
                <a:lnTo>
                  <a:pt x="409" y="749"/>
                </a:lnTo>
                <a:lnTo>
                  <a:pt x="445" y="726"/>
                </a:lnTo>
                <a:lnTo>
                  <a:pt x="485" y="708"/>
                </a:lnTo>
                <a:lnTo>
                  <a:pt x="527" y="690"/>
                </a:lnTo>
                <a:lnTo>
                  <a:pt x="573" y="676"/>
                </a:lnTo>
                <a:lnTo>
                  <a:pt x="618" y="665"/>
                </a:lnTo>
                <a:lnTo>
                  <a:pt x="665" y="655"/>
                </a:lnTo>
                <a:lnTo>
                  <a:pt x="714" y="649"/>
                </a:lnTo>
                <a:lnTo>
                  <a:pt x="762" y="644"/>
                </a:lnTo>
                <a:lnTo>
                  <a:pt x="811" y="640"/>
                </a:lnTo>
                <a:lnTo>
                  <a:pt x="858" y="640"/>
                </a:lnTo>
                <a:lnTo>
                  <a:pt x="873" y="640"/>
                </a:lnTo>
                <a:lnTo>
                  <a:pt x="886" y="640"/>
                </a:lnTo>
                <a:lnTo>
                  <a:pt x="901" y="640"/>
                </a:lnTo>
                <a:lnTo>
                  <a:pt x="913" y="641"/>
                </a:lnTo>
                <a:lnTo>
                  <a:pt x="926" y="641"/>
                </a:lnTo>
                <a:lnTo>
                  <a:pt x="940" y="643"/>
                </a:lnTo>
                <a:lnTo>
                  <a:pt x="952" y="644"/>
                </a:lnTo>
                <a:lnTo>
                  <a:pt x="965" y="644"/>
                </a:lnTo>
                <a:lnTo>
                  <a:pt x="977" y="645"/>
                </a:lnTo>
                <a:lnTo>
                  <a:pt x="989" y="647"/>
                </a:lnTo>
                <a:lnTo>
                  <a:pt x="1000" y="649"/>
                </a:lnTo>
                <a:lnTo>
                  <a:pt x="1012" y="650"/>
                </a:lnTo>
                <a:lnTo>
                  <a:pt x="1024" y="652"/>
                </a:lnTo>
                <a:lnTo>
                  <a:pt x="1035" y="654"/>
                </a:lnTo>
                <a:lnTo>
                  <a:pt x="1047" y="656"/>
                </a:lnTo>
                <a:lnTo>
                  <a:pt x="1058" y="659"/>
                </a:lnTo>
                <a:close/>
                <a:moveTo>
                  <a:pt x="1276" y="731"/>
                </a:moveTo>
                <a:lnTo>
                  <a:pt x="1280" y="732"/>
                </a:lnTo>
                <a:lnTo>
                  <a:pt x="1283" y="735"/>
                </a:lnTo>
                <a:lnTo>
                  <a:pt x="1285" y="736"/>
                </a:lnTo>
                <a:lnTo>
                  <a:pt x="1289" y="737"/>
                </a:lnTo>
                <a:lnTo>
                  <a:pt x="1292" y="738"/>
                </a:lnTo>
                <a:lnTo>
                  <a:pt x="1296" y="741"/>
                </a:lnTo>
                <a:lnTo>
                  <a:pt x="1299" y="742"/>
                </a:lnTo>
                <a:lnTo>
                  <a:pt x="1303" y="743"/>
                </a:lnTo>
                <a:lnTo>
                  <a:pt x="1305" y="745"/>
                </a:lnTo>
                <a:lnTo>
                  <a:pt x="1308" y="747"/>
                </a:lnTo>
                <a:lnTo>
                  <a:pt x="1312" y="748"/>
                </a:lnTo>
                <a:lnTo>
                  <a:pt x="1315" y="749"/>
                </a:lnTo>
                <a:lnTo>
                  <a:pt x="1318" y="751"/>
                </a:lnTo>
                <a:lnTo>
                  <a:pt x="1322" y="753"/>
                </a:lnTo>
                <a:lnTo>
                  <a:pt x="1324" y="754"/>
                </a:lnTo>
                <a:lnTo>
                  <a:pt x="1327" y="756"/>
                </a:lnTo>
                <a:lnTo>
                  <a:pt x="1324" y="751"/>
                </a:lnTo>
                <a:lnTo>
                  <a:pt x="1322" y="747"/>
                </a:lnTo>
                <a:lnTo>
                  <a:pt x="1318" y="742"/>
                </a:lnTo>
                <a:lnTo>
                  <a:pt x="1315" y="738"/>
                </a:lnTo>
                <a:lnTo>
                  <a:pt x="1311" y="733"/>
                </a:lnTo>
                <a:lnTo>
                  <a:pt x="1308" y="730"/>
                </a:lnTo>
                <a:lnTo>
                  <a:pt x="1304" y="726"/>
                </a:lnTo>
                <a:lnTo>
                  <a:pt x="1300" y="721"/>
                </a:lnTo>
                <a:lnTo>
                  <a:pt x="1297" y="717"/>
                </a:lnTo>
                <a:lnTo>
                  <a:pt x="1293" y="714"/>
                </a:lnTo>
                <a:lnTo>
                  <a:pt x="1289" y="710"/>
                </a:lnTo>
                <a:lnTo>
                  <a:pt x="1285" y="706"/>
                </a:lnTo>
                <a:lnTo>
                  <a:pt x="1281" y="702"/>
                </a:lnTo>
                <a:lnTo>
                  <a:pt x="1277" y="698"/>
                </a:lnTo>
                <a:lnTo>
                  <a:pt x="1273" y="694"/>
                </a:lnTo>
                <a:lnTo>
                  <a:pt x="1269" y="690"/>
                </a:lnTo>
                <a:lnTo>
                  <a:pt x="1270" y="694"/>
                </a:lnTo>
                <a:lnTo>
                  <a:pt x="1270" y="697"/>
                </a:lnTo>
                <a:lnTo>
                  <a:pt x="1272" y="699"/>
                </a:lnTo>
                <a:lnTo>
                  <a:pt x="1272" y="703"/>
                </a:lnTo>
                <a:lnTo>
                  <a:pt x="1272" y="705"/>
                </a:lnTo>
                <a:lnTo>
                  <a:pt x="1273" y="708"/>
                </a:lnTo>
                <a:lnTo>
                  <a:pt x="1273" y="710"/>
                </a:lnTo>
                <a:lnTo>
                  <a:pt x="1273" y="714"/>
                </a:lnTo>
                <a:lnTo>
                  <a:pt x="1273" y="716"/>
                </a:lnTo>
                <a:lnTo>
                  <a:pt x="1274" y="719"/>
                </a:lnTo>
                <a:lnTo>
                  <a:pt x="1274" y="721"/>
                </a:lnTo>
                <a:lnTo>
                  <a:pt x="1274" y="722"/>
                </a:lnTo>
                <a:lnTo>
                  <a:pt x="1274" y="725"/>
                </a:lnTo>
                <a:lnTo>
                  <a:pt x="1276" y="727"/>
                </a:lnTo>
                <a:lnTo>
                  <a:pt x="1276" y="730"/>
                </a:lnTo>
                <a:lnTo>
                  <a:pt x="1276" y="731"/>
                </a:lnTo>
                <a:close/>
                <a:moveTo>
                  <a:pt x="622" y="936"/>
                </a:moveTo>
                <a:lnTo>
                  <a:pt x="626" y="955"/>
                </a:lnTo>
                <a:lnTo>
                  <a:pt x="633" y="972"/>
                </a:lnTo>
                <a:lnTo>
                  <a:pt x="644" y="988"/>
                </a:lnTo>
                <a:lnTo>
                  <a:pt x="657" y="1003"/>
                </a:lnTo>
                <a:lnTo>
                  <a:pt x="672" y="1017"/>
                </a:lnTo>
                <a:lnTo>
                  <a:pt x="688" y="1030"/>
                </a:lnTo>
                <a:lnTo>
                  <a:pt x="707" y="1042"/>
                </a:lnTo>
                <a:lnTo>
                  <a:pt x="726" y="1052"/>
                </a:lnTo>
                <a:lnTo>
                  <a:pt x="746" y="1062"/>
                </a:lnTo>
                <a:lnTo>
                  <a:pt x="766" y="1069"/>
                </a:lnTo>
                <a:lnTo>
                  <a:pt x="786" y="1076"/>
                </a:lnTo>
                <a:lnTo>
                  <a:pt x="805" y="1081"/>
                </a:lnTo>
                <a:lnTo>
                  <a:pt x="825" y="1086"/>
                </a:lnTo>
                <a:lnTo>
                  <a:pt x="843" y="1089"/>
                </a:lnTo>
                <a:lnTo>
                  <a:pt x="859" y="1091"/>
                </a:lnTo>
                <a:lnTo>
                  <a:pt x="874" y="1091"/>
                </a:lnTo>
                <a:lnTo>
                  <a:pt x="889" y="1091"/>
                </a:lnTo>
                <a:lnTo>
                  <a:pt x="903" y="1090"/>
                </a:lnTo>
                <a:lnTo>
                  <a:pt x="918" y="1089"/>
                </a:lnTo>
                <a:lnTo>
                  <a:pt x="933" y="1087"/>
                </a:lnTo>
                <a:lnTo>
                  <a:pt x="948" y="1086"/>
                </a:lnTo>
                <a:lnTo>
                  <a:pt x="963" y="1084"/>
                </a:lnTo>
                <a:lnTo>
                  <a:pt x="976" y="1080"/>
                </a:lnTo>
                <a:lnTo>
                  <a:pt x="989" y="1076"/>
                </a:lnTo>
                <a:lnTo>
                  <a:pt x="1003" y="1071"/>
                </a:lnTo>
                <a:lnTo>
                  <a:pt x="1014" y="1066"/>
                </a:lnTo>
                <a:lnTo>
                  <a:pt x="1024" y="1060"/>
                </a:lnTo>
                <a:lnTo>
                  <a:pt x="1034" y="1053"/>
                </a:lnTo>
                <a:lnTo>
                  <a:pt x="1043" y="1044"/>
                </a:lnTo>
                <a:lnTo>
                  <a:pt x="1050" y="1034"/>
                </a:lnTo>
                <a:lnTo>
                  <a:pt x="1054" y="1023"/>
                </a:lnTo>
                <a:lnTo>
                  <a:pt x="1058" y="1011"/>
                </a:lnTo>
                <a:lnTo>
                  <a:pt x="1058" y="1006"/>
                </a:lnTo>
                <a:lnTo>
                  <a:pt x="1058" y="1000"/>
                </a:lnTo>
                <a:lnTo>
                  <a:pt x="1058" y="994"/>
                </a:lnTo>
                <a:lnTo>
                  <a:pt x="1057" y="989"/>
                </a:lnTo>
                <a:lnTo>
                  <a:pt x="1055" y="983"/>
                </a:lnTo>
                <a:lnTo>
                  <a:pt x="1054" y="978"/>
                </a:lnTo>
                <a:lnTo>
                  <a:pt x="1053" y="972"/>
                </a:lnTo>
                <a:lnTo>
                  <a:pt x="1050" y="967"/>
                </a:lnTo>
                <a:lnTo>
                  <a:pt x="1047" y="962"/>
                </a:lnTo>
                <a:lnTo>
                  <a:pt x="1046" y="957"/>
                </a:lnTo>
                <a:lnTo>
                  <a:pt x="1043" y="952"/>
                </a:lnTo>
                <a:lnTo>
                  <a:pt x="1041" y="947"/>
                </a:lnTo>
                <a:lnTo>
                  <a:pt x="1039" y="942"/>
                </a:lnTo>
                <a:lnTo>
                  <a:pt x="1037" y="939"/>
                </a:lnTo>
                <a:lnTo>
                  <a:pt x="1035" y="934"/>
                </a:lnTo>
                <a:lnTo>
                  <a:pt x="1034" y="930"/>
                </a:lnTo>
                <a:lnTo>
                  <a:pt x="1027" y="934"/>
                </a:lnTo>
                <a:lnTo>
                  <a:pt x="1020" y="937"/>
                </a:lnTo>
                <a:lnTo>
                  <a:pt x="1015" y="941"/>
                </a:lnTo>
                <a:lnTo>
                  <a:pt x="1008" y="945"/>
                </a:lnTo>
                <a:lnTo>
                  <a:pt x="1003" y="947"/>
                </a:lnTo>
                <a:lnTo>
                  <a:pt x="996" y="951"/>
                </a:lnTo>
                <a:lnTo>
                  <a:pt x="989" y="955"/>
                </a:lnTo>
                <a:lnTo>
                  <a:pt x="983" y="957"/>
                </a:lnTo>
                <a:lnTo>
                  <a:pt x="976" y="960"/>
                </a:lnTo>
                <a:lnTo>
                  <a:pt x="969" y="962"/>
                </a:lnTo>
                <a:lnTo>
                  <a:pt x="963" y="964"/>
                </a:lnTo>
                <a:lnTo>
                  <a:pt x="956" y="966"/>
                </a:lnTo>
                <a:lnTo>
                  <a:pt x="948" y="967"/>
                </a:lnTo>
                <a:lnTo>
                  <a:pt x="941" y="967"/>
                </a:lnTo>
                <a:lnTo>
                  <a:pt x="933" y="967"/>
                </a:lnTo>
                <a:lnTo>
                  <a:pt x="925" y="967"/>
                </a:lnTo>
                <a:lnTo>
                  <a:pt x="914" y="966"/>
                </a:lnTo>
                <a:lnTo>
                  <a:pt x="906" y="963"/>
                </a:lnTo>
                <a:lnTo>
                  <a:pt x="898" y="961"/>
                </a:lnTo>
                <a:lnTo>
                  <a:pt x="893" y="958"/>
                </a:lnTo>
                <a:lnTo>
                  <a:pt x="889" y="955"/>
                </a:lnTo>
                <a:lnTo>
                  <a:pt x="885" y="951"/>
                </a:lnTo>
                <a:lnTo>
                  <a:pt x="882" y="947"/>
                </a:lnTo>
                <a:lnTo>
                  <a:pt x="879" y="944"/>
                </a:lnTo>
                <a:lnTo>
                  <a:pt x="877" y="940"/>
                </a:lnTo>
                <a:lnTo>
                  <a:pt x="875" y="936"/>
                </a:lnTo>
                <a:lnTo>
                  <a:pt x="874" y="933"/>
                </a:lnTo>
                <a:lnTo>
                  <a:pt x="871" y="930"/>
                </a:lnTo>
                <a:lnTo>
                  <a:pt x="868" y="929"/>
                </a:lnTo>
                <a:lnTo>
                  <a:pt x="864" y="928"/>
                </a:lnTo>
                <a:lnTo>
                  <a:pt x="860" y="928"/>
                </a:lnTo>
                <a:lnTo>
                  <a:pt x="855" y="929"/>
                </a:lnTo>
                <a:lnTo>
                  <a:pt x="852" y="929"/>
                </a:lnTo>
                <a:lnTo>
                  <a:pt x="848" y="930"/>
                </a:lnTo>
                <a:lnTo>
                  <a:pt x="844" y="930"/>
                </a:lnTo>
                <a:lnTo>
                  <a:pt x="842" y="931"/>
                </a:lnTo>
                <a:lnTo>
                  <a:pt x="838" y="933"/>
                </a:lnTo>
                <a:lnTo>
                  <a:pt x="835" y="934"/>
                </a:lnTo>
                <a:lnTo>
                  <a:pt x="832" y="935"/>
                </a:lnTo>
                <a:lnTo>
                  <a:pt x="829" y="936"/>
                </a:lnTo>
                <a:lnTo>
                  <a:pt x="827" y="937"/>
                </a:lnTo>
                <a:lnTo>
                  <a:pt x="824" y="940"/>
                </a:lnTo>
                <a:lnTo>
                  <a:pt x="823" y="942"/>
                </a:lnTo>
                <a:lnTo>
                  <a:pt x="821" y="945"/>
                </a:lnTo>
                <a:lnTo>
                  <a:pt x="820" y="948"/>
                </a:lnTo>
                <a:lnTo>
                  <a:pt x="819" y="952"/>
                </a:lnTo>
                <a:lnTo>
                  <a:pt x="817" y="956"/>
                </a:lnTo>
                <a:lnTo>
                  <a:pt x="817" y="961"/>
                </a:lnTo>
                <a:lnTo>
                  <a:pt x="819" y="964"/>
                </a:lnTo>
                <a:lnTo>
                  <a:pt x="820" y="968"/>
                </a:lnTo>
                <a:lnTo>
                  <a:pt x="821" y="972"/>
                </a:lnTo>
                <a:lnTo>
                  <a:pt x="825" y="976"/>
                </a:lnTo>
                <a:lnTo>
                  <a:pt x="828" y="979"/>
                </a:lnTo>
                <a:lnTo>
                  <a:pt x="834" y="983"/>
                </a:lnTo>
                <a:lnTo>
                  <a:pt x="838" y="987"/>
                </a:lnTo>
                <a:lnTo>
                  <a:pt x="843" y="991"/>
                </a:lnTo>
                <a:lnTo>
                  <a:pt x="848" y="995"/>
                </a:lnTo>
                <a:lnTo>
                  <a:pt x="854" y="999"/>
                </a:lnTo>
                <a:lnTo>
                  <a:pt x="859" y="1003"/>
                </a:lnTo>
                <a:lnTo>
                  <a:pt x="864" y="1006"/>
                </a:lnTo>
                <a:lnTo>
                  <a:pt x="870" y="1010"/>
                </a:lnTo>
                <a:lnTo>
                  <a:pt x="875" y="1014"/>
                </a:lnTo>
                <a:lnTo>
                  <a:pt x="881" y="1016"/>
                </a:lnTo>
                <a:lnTo>
                  <a:pt x="885" y="1020"/>
                </a:lnTo>
                <a:lnTo>
                  <a:pt x="885" y="1022"/>
                </a:lnTo>
                <a:lnTo>
                  <a:pt x="883" y="1023"/>
                </a:lnTo>
                <a:lnTo>
                  <a:pt x="883" y="1026"/>
                </a:lnTo>
                <a:lnTo>
                  <a:pt x="882" y="1030"/>
                </a:lnTo>
                <a:lnTo>
                  <a:pt x="881" y="1033"/>
                </a:lnTo>
                <a:lnTo>
                  <a:pt x="879" y="1037"/>
                </a:lnTo>
                <a:lnTo>
                  <a:pt x="878" y="1042"/>
                </a:lnTo>
                <a:lnTo>
                  <a:pt x="875" y="1046"/>
                </a:lnTo>
                <a:lnTo>
                  <a:pt x="874" y="1049"/>
                </a:lnTo>
                <a:lnTo>
                  <a:pt x="871" y="1053"/>
                </a:lnTo>
                <a:lnTo>
                  <a:pt x="870" y="1057"/>
                </a:lnTo>
                <a:lnTo>
                  <a:pt x="867" y="1059"/>
                </a:lnTo>
                <a:lnTo>
                  <a:pt x="864" y="1062"/>
                </a:lnTo>
                <a:lnTo>
                  <a:pt x="862" y="1064"/>
                </a:lnTo>
                <a:lnTo>
                  <a:pt x="860" y="1064"/>
                </a:lnTo>
                <a:lnTo>
                  <a:pt x="842" y="1055"/>
                </a:lnTo>
                <a:lnTo>
                  <a:pt x="825" y="1046"/>
                </a:lnTo>
                <a:lnTo>
                  <a:pt x="809" y="1036"/>
                </a:lnTo>
                <a:lnTo>
                  <a:pt x="795" y="1026"/>
                </a:lnTo>
                <a:lnTo>
                  <a:pt x="781" y="1016"/>
                </a:lnTo>
                <a:lnTo>
                  <a:pt x="768" y="1006"/>
                </a:lnTo>
                <a:lnTo>
                  <a:pt x="757" y="998"/>
                </a:lnTo>
                <a:lnTo>
                  <a:pt x="745" y="988"/>
                </a:lnTo>
                <a:lnTo>
                  <a:pt x="735" y="979"/>
                </a:lnTo>
                <a:lnTo>
                  <a:pt x="725" y="972"/>
                </a:lnTo>
                <a:lnTo>
                  <a:pt x="715" y="964"/>
                </a:lnTo>
                <a:lnTo>
                  <a:pt x="707" y="957"/>
                </a:lnTo>
                <a:lnTo>
                  <a:pt x="699" y="952"/>
                </a:lnTo>
                <a:lnTo>
                  <a:pt x="691" y="947"/>
                </a:lnTo>
                <a:lnTo>
                  <a:pt x="683" y="944"/>
                </a:lnTo>
                <a:lnTo>
                  <a:pt x="676" y="941"/>
                </a:lnTo>
                <a:lnTo>
                  <a:pt x="672" y="940"/>
                </a:lnTo>
                <a:lnTo>
                  <a:pt x="670" y="939"/>
                </a:lnTo>
                <a:lnTo>
                  <a:pt x="667" y="939"/>
                </a:lnTo>
                <a:lnTo>
                  <a:pt x="663" y="937"/>
                </a:lnTo>
                <a:lnTo>
                  <a:pt x="660" y="937"/>
                </a:lnTo>
                <a:lnTo>
                  <a:pt x="657" y="937"/>
                </a:lnTo>
                <a:lnTo>
                  <a:pt x="653" y="936"/>
                </a:lnTo>
                <a:lnTo>
                  <a:pt x="651" y="936"/>
                </a:lnTo>
                <a:lnTo>
                  <a:pt x="647" y="936"/>
                </a:lnTo>
                <a:lnTo>
                  <a:pt x="644" y="936"/>
                </a:lnTo>
                <a:lnTo>
                  <a:pt x="640" y="936"/>
                </a:lnTo>
                <a:lnTo>
                  <a:pt x="637" y="936"/>
                </a:lnTo>
                <a:lnTo>
                  <a:pt x="633" y="936"/>
                </a:lnTo>
                <a:lnTo>
                  <a:pt x="629" y="936"/>
                </a:lnTo>
                <a:lnTo>
                  <a:pt x="625" y="936"/>
                </a:lnTo>
                <a:lnTo>
                  <a:pt x="622" y="936"/>
                </a:lnTo>
                <a:close/>
                <a:moveTo>
                  <a:pt x="1191" y="402"/>
                </a:moveTo>
                <a:lnTo>
                  <a:pt x="1187" y="409"/>
                </a:lnTo>
                <a:lnTo>
                  <a:pt x="1183" y="415"/>
                </a:lnTo>
                <a:lnTo>
                  <a:pt x="1179" y="423"/>
                </a:lnTo>
                <a:lnTo>
                  <a:pt x="1174" y="430"/>
                </a:lnTo>
                <a:lnTo>
                  <a:pt x="1170" y="437"/>
                </a:lnTo>
                <a:lnTo>
                  <a:pt x="1164" y="445"/>
                </a:lnTo>
                <a:lnTo>
                  <a:pt x="1160" y="452"/>
                </a:lnTo>
                <a:lnTo>
                  <a:pt x="1156" y="459"/>
                </a:lnTo>
                <a:lnTo>
                  <a:pt x="1152" y="467"/>
                </a:lnTo>
                <a:lnTo>
                  <a:pt x="1149" y="474"/>
                </a:lnTo>
                <a:lnTo>
                  <a:pt x="1147" y="482"/>
                </a:lnTo>
                <a:lnTo>
                  <a:pt x="1145" y="489"/>
                </a:lnTo>
                <a:lnTo>
                  <a:pt x="1144" y="495"/>
                </a:lnTo>
                <a:lnTo>
                  <a:pt x="1145" y="501"/>
                </a:lnTo>
                <a:lnTo>
                  <a:pt x="1147" y="509"/>
                </a:lnTo>
                <a:lnTo>
                  <a:pt x="1149" y="514"/>
                </a:lnTo>
                <a:lnTo>
                  <a:pt x="1151" y="517"/>
                </a:lnTo>
                <a:lnTo>
                  <a:pt x="1153" y="522"/>
                </a:lnTo>
                <a:lnTo>
                  <a:pt x="1158" y="526"/>
                </a:lnTo>
                <a:lnTo>
                  <a:pt x="1160" y="530"/>
                </a:lnTo>
                <a:lnTo>
                  <a:pt x="1164" y="533"/>
                </a:lnTo>
                <a:lnTo>
                  <a:pt x="1168" y="538"/>
                </a:lnTo>
                <a:lnTo>
                  <a:pt x="1172" y="542"/>
                </a:lnTo>
                <a:lnTo>
                  <a:pt x="1178" y="545"/>
                </a:lnTo>
                <a:lnTo>
                  <a:pt x="1182" y="550"/>
                </a:lnTo>
                <a:lnTo>
                  <a:pt x="1187" y="554"/>
                </a:lnTo>
                <a:lnTo>
                  <a:pt x="1192" y="559"/>
                </a:lnTo>
                <a:lnTo>
                  <a:pt x="1199" y="563"/>
                </a:lnTo>
                <a:lnTo>
                  <a:pt x="1205" y="568"/>
                </a:lnTo>
                <a:lnTo>
                  <a:pt x="1210" y="573"/>
                </a:lnTo>
                <a:lnTo>
                  <a:pt x="1217" y="576"/>
                </a:lnTo>
                <a:lnTo>
                  <a:pt x="1222" y="581"/>
                </a:lnTo>
                <a:lnTo>
                  <a:pt x="1221" y="570"/>
                </a:lnTo>
                <a:lnTo>
                  <a:pt x="1219" y="558"/>
                </a:lnTo>
                <a:lnTo>
                  <a:pt x="1217" y="547"/>
                </a:lnTo>
                <a:lnTo>
                  <a:pt x="1215" y="536"/>
                </a:lnTo>
                <a:lnTo>
                  <a:pt x="1214" y="523"/>
                </a:lnTo>
                <a:lnTo>
                  <a:pt x="1211" y="512"/>
                </a:lnTo>
                <a:lnTo>
                  <a:pt x="1210" y="501"/>
                </a:lnTo>
                <a:lnTo>
                  <a:pt x="1207" y="490"/>
                </a:lnTo>
                <a:lnTo>
                  <a:pt x="1206" y="479"/>
                </a:lnTo>
                <a:lnTo>
                  <a:pt x="1203" y="468"/>
                </a:lnTo>
                <a:lnTo>
                  <a:pt x="1202" y="457"/>
                </a:lnTo>
                <a:lnTo>
                  <a:pt x="1199" y="446"/>
                </a:lnTo>
                <a:lnTo>
                  <a:pt x="1198" y="435"/>
                </a:lnTo>
                <a:lnTo>
                  <a:pt x="1195" y="424"/>
                </a:lnTo>
                <a:lnTo>
                  <a:pt x="1194" y="413"/>
                </a:lnTo>
                <a:lnTo>
                  <a:pt x="1191" y="402"/>
                </a:lnTo>
                <a:close/>
                <a:moveTo>
                  <a:pt x="1409" y="1097"/>
                </a:moveTo>
                <a:lnTo>
                  <a:pt x="1402" y="1096"/>
                </a:lnTo>
                <a:lnTo>
                  <a:pt x="1394" y="1095"/>
                </a:lnTo>
                <a:lnTo>
                  <a:pt x="1387" y="1093"/>
                </a:lnTo>
                <a:lnTo>
                  <a:pt x="1379" y="1093"/>
                </a:lnTo>
                <a:lnTo>
                  <a:pt x="1371" y="1092"/>
                </a:lnTo>
                <a:lnTo>
                  <a:pt x="1363" y="1092"/>
                </a:lnTo>
                <a:lnTo>
                  <a:pt x="1355" y="1092"/>
                </a:lnTo>
                <a:lnTo>
                  <a:pt x="1347" y="1091"/>
                </a:lnTo>
                <a:lnTo>
                  <a:pt x="1339" y="1091"/>
                </a:lnTo>
                <a:lnTo>
                  <a:pt x="1331" y="1091"/>
                </a:lnTo>
                <a:lnTo>
                  <a:pt x="1323" y="1091"/>
                </a:lnTo>
                <a:lnTo>
                  <a:pt x="1313" y="1092"/>
                </a:lnTo>
                <a:lnTo>
                  <a:pt x="1305" y="1092"/>
                </a:lnTo>
                <a:lnTo>
                  <a:pt x="1297" y="1093"/>
                </a:lnTo>
                <a:lnTo>
                  <a:pt x="1289" y="1093"/>
                </a:lnTo>
                <a:lnTo>
                  <a:pt x="1280" y="1095"/>
                </a:lnTo>
                <a:lnTo>
                  <a:pt x="1283" y="1098"/>
                </a:lnTo>
                <a:lnTo>
                  <a:pt x="1284" y="1103"/>
                </a:lnTo>
                <a:lnTo>
                  <a:pt x="1285" y="1107"/>
                </a:lnTo>
                <a:lnTo>
                  <a:pt x="1287" y="1111"/>
                </a:lnTo>
                <a:lnTo>
                  <a:pt x="1288" y="1113"/>
                </a:lnTo>
                <a:lnTo>
                  <a:pt x="1289" y="1117"/>
                </a:lnTo>
                <a:lnTo>
                  <a:pt x="1291" y="1119"/>
                </a:lnTo>
                <a:lnTo>
                  <a:pt x="1291" y="1123"/>
                </a:lnTo>
                <a:lnTo>
                  <a:pt x="1292" y="1125"/>
                </a:lnTo>
                <a:lnTo>
                  <a:pt x="1292" y="1129"/>
                </a:lnTo>
                <a:lnTo>
                  <a:pt x="1293" y="1132"/>
                </a:lnTo>
                <a:lnTo>
                  <a:pt x="1293" y="1135"/>
                </a:lnTo>
                <a:lnTo>
                  <a:pt x="1293" y="1138"/>
                </a:lnTo>
                <a:lnTo>
                  <a:pt x="1293" y="1141"/>
                </a:lnTo>
                <a:lnTo>
                  <a:pt x="1293" y="1144"/>
                </a:lnTo>
                <a:lnTo>
                  <a:pt x="1293" y="1148"/>
                </a:lnTo>
                <a:lnTo>
                  <a:pt x="1293" y="1150"/>
                </a:lnTo>
                <a:lnTo>
                  <a:pt x="1293" y="1152"/>
                </a:lnTo>
                <a:lnTo>
                  <a:pt x="1292" y="1156"/>
                </a:lnTo>
                <a:lnTo>
                  <a:pt x="1291" y="1160"/>
                </a:lnTo>
                <a:lnTo>
                  <a:pt x="1289" y="1163"/>
                </a:lnTo>
                <a:lnTo>
                  <a:pt x="1288" y="1167"/>
                </a:lnTo>
                <a:lnTo>
                  <a:pt x="1285" y="1171"/>
                </a:lnTo>
                <a:lnTo>
                  <a:pt x="1283" y="1175"/>
                </a:lnTo>
                <a:lnTo>
                  <a:pt x="1280" y="1178"/>
                </a:lnTo>
                <a:lnTo>
                  <a:pt x="1277" y="1182"/>
                </a:lnTo>
                <a:lnTo>
                  <a:pt x="1273" y="1186"/>
                </a:lnTo>
                <a:lnTo>
                  <a:pt x="1269" y="1188"/>
                </a:lnTo>
                <a:lnTo>
                  <a:pt x="1265" y="1191"/>
                </a:lnTo>
                <a:lnTo>
                  <a:pt x="1260" y="1193"/>
                </a:lnTo>
                <a:lnTo>
                  <a:pt x="1254" y="1194"/>
                </a:lnTo>
                <a:lnTo>
                  <a:pt x="1249" y="1194"/>
                </a:lnTo>
                <a:lnTo>
                  <a:pt x="1246" y="1194"/>
                </a:lnTo>
                <a:lnTo>
                  <a:pt x="1242" y="1194"/>
                </a:lnTo>
                <a:lnTo>
                  <a:pt x="1238" y="1193"/>
                </a:lnTo>
                <a:lnTo>
                  <a:pt x="1236" y="1193"/>
                </a:lnTo>
                <a:lnTo>
                  <a:pt x="1231" y="1192"/>
                </a:lnTo>
                <a:lnTo>
                  <a:pt x="1227" y="1191"/>
                </a:lnTo>
                <a:lnTo>
                  <a:pt x="1225" y="1189"/>
                </a:lnTo>
                <a:lnTo>
                  <a:pt x="1221" y="1187"/>
                </a:lnTo>
                <a:lnTo>
                  <a:pt x="1217" y="1186"/>
                </a:lnTo>
                <a:lnTo>
                  <a:pt x="1213" y="1183"/>
                </a:lnTo>
                <a:lnTo>
                  <a:pt x="1209" y="1181"/>
                </a:lnTo>
                <a:lnTo>
                  <a:pt x="1206" y="1179"/>
                </a:lnTo>
                <a:lnTo>
                  <a:pt x="1202" y="1177"/>
                </a:lnTo>
                <a:lnTo>
                  <a:pt x="1198" y="1173"/>
                </a:lnTo>
                <a:lnTo>
                  <a:pt x="1195" y="1171"/>
                </a:lnTo>
                <a:lnTo>
                  <a:pt x="1191" y="1168"/>
                </a:lnTo>
                <a:lnTo>
                  <a:pt x="1188" y="1177"/>
                </a:lnTo>
                <a:lnTo>
                  <a:pt x="1184" y="1187"/>
                </a:lnTo>
                <a:lnTo>
                  <a:pt x="1182" y="1195"/>
                </a:lnTo>
                <a:lnTo>
                  <a:pt x="1178" y="1204"/>
                </a:lnTo>
                <a:lnTo>
                  <a:pt x="1174" y="1213"/>
                </a:lnTo>
                <a:lnTo>
                  <a:pt x="1170" y="1221"/>
                </a:lnTo>
                <a:lnTo>
                  <a:pt x="1166" y="1229"/>
                </a:lnTo>
                <a:lnTo>
                  <a:pt x="1162" y="1237"/>
                </a:lnTo>
                <a:lnTo>
                  <a:pt x="1158" y="1245"/>
                </a:lnTo>
                <a:lnTo>
                  <a:pt x="1153" y="1253"/>
                </a:lnTo>
                <a:lnTo>
                  <a:pt x="1149" y="1261"/>
                </a:lnTo>
                <a:lnTo>
                  <a:pt x="1145" y="1268"/>
                </a:lnTo>
                <a:lnTo>
                  <a:pt x="1141" y="1277"/>
                </a:lnTo>
                <a:lnTo>
                  <a:pt x="1137" y="1284"/>
                </a:lnTo>
                <a:lnTo>
                  <a:pt x="1135" y="1292"/>
                </a:lnTo>
                <a:lnTo>
                  <a:pt x="1132" y="1300"/>
                </a:lnTo>
                <a:lnTo>
                  <a:pt x="1131" y="1304"/>
                </a:lnTo>
                <a:lnTo>
                  <a:pt x="1131" y="1307"/>
                </a:lnTo>
                <a:lnTo>
                  <a:pt x="1132" y="1310"/>
                </a:lnTo>
                <a:lnTo>
                  <a:pt x="1133" y="1313"/>
                </a:lnTo>
                <a:lnTo>
                  <a:pt x="1136" y="1317"/>
                </a:lnTo>
                <a:lnTo>
                  <a:pt x="1139" y="1320"/>
                </a:lnTo>
                <a:lnTo>
                  <a:pt x="1141" y="1322"/>
                </a:lnTo>
                <a:lnTo>
                  <a:pt x="1145" y="1324"/>
                </a:lnTo>
                <a:lnTo>
                  <a:pt x="1149" y="1327"/>
                </a:lnTo>
                <a:lnTo>
                  <a:pt x="1153" y="1328"/>
                </a:lnTo>
                <a:lnTo>
                  <a:pt x="1158" y="1329"/>
                </a:lnTo>
                <a:lnTo>
                  <a:pt x="1163" y="1331"/>
                </a:lnTo>
                <a:lnTo>
                  <a:pt x="1167" y="1331"/>
                </a:lnTo>
                <a:lnTo>
                  <a:pt x="1171" y="1329"/>
                </a:lnTo>
                <a:lnTo>
                  <a:pt x="1175" y="1328"/>
                </a:lnTo>
                <a:lnTo>
                  <a:pt x="1178" y="1327"/>
                </a:lnTo>
                <a:lnTo>
                  <a:pt x="1182" y="1323"/>
                </a:lnTo>
                <a:lnTo>
                  <a:pt x="1186" y="1320"/>
                </a:lnTo>
                <a:lnTo>
                  <a:pt x="1190" y="1315"/>
                </a:lnTo>
                <a:lnTo>
                  <a:pt x="1194" y="1311"/>
                </a:lnTo>
                <a:lnTo>
                  <a:pt x="1198" y="1306"/>
                </a:lnTo>
                <a:lnTo>
                  <a:pt x="1202" y="1300"/>
                </a:lnTo>
                <a:lnTo>
                  <a:pt x="1205" y="1295"/>
                </a:lnTo>
                <a:lnTo>
                  <a:pt x="1209" y="1289"/>
                </a:lnTo>
                <a:lnTo>
                  <a:pt x="1213" y="1284"/>
                </a:lnTo>
                <a:lnTo>
                  <a:pt x="1217" y="1278"/>
                </a:lnTo>
                <a:lnTo>
                  <a:pt x="1222" y="1272"/>
                </a:lnTo>
                <a:lnTo>
                  <a:pt x="1226" y="1265"/>
                </a:lnTo>
                <a:lnTo>
                  <a:pt x="1231" y="1259"/>
                </a:lnTo>
                <a:lnTo>
                  <a:pt x="1236" y="1253"/>
                </a:lnTo>
                <a:lnTo>
                  <a:pt x="1241" y="1247"/>
                </a:lnTo>
                <a:lnTo>
                  <a:pt x="1248" y="1241"/>
                </a:lnTo>
                <a:lnTo>
                  <a:pt x="1257" y="1231"/>
                </a:lnTo>
                <a:lnTo>
                  <a:pt x="1269" y="1222"/>
                </a:lnTo>
                <a:lnTo>
                  <a:pt x="1281" y="1214"/>
                </a:lnTo>
                <a:lnTo>
                  <a:pt x="1295" y="1205"/>
                </a:lnTo>
                <a:lnTo>
                  <a:pt x="1308" y="1198"/>
                </a:lnTo>
                <a:lnTo>
                  <a:pt x="1322" y="1191"/>
                </a:lnTo>
                <a:lnTo>
                  <a:pt x="1335" y="1183"/>
                </a:lnTo>
                <a:lnTo>
                  <a:pt x="1347" y="1177"/>
                </a:lnTo>
                <a:lnTo>
                  <a:pt x="1359" y="1170"/>
                </a:lnTo>
                <a:lnTo>
                  <a:pt x="1371" y="1163"/>
                </a:lnTo>
                <a:lnTo>
                  <a:pt x="1382" y="1157"/>
                </a:lnTo>
                <a:lnTo>
                  <a:pt x="1390" y="1152"/>
                </a:lnTo>
                <a:lnTo>
                  <a:pt x="1398" y="1146"/>
                </a:lnTo>
                <a:lnTo>
                  <a:pt x="1404" y="1141"/>
                </a:lnTo>
                <a:lnTo>
                  <a:pt x="1408" y="1136"/>
                </a:lnTo>
                <a:lnTo>
                  <a:pt x="1409" y="1132"/>
                </a:lnTo>
                <a:lnTo>
                  <a:pt x="1409" y="1129"/>
                </a:lnTo>
                <a:lnTo>
                  <a:pt x="1409" y="1128"/>
                </a:lnTo>
                <a:lnTo>
                  <a:pt x="1409" y="1125"/>
                </a:lnTo>
                <a:lnTo>
                  <a:pt x="1409" y="1123"/>
                </a:lnTo>
                <a:lnTo>
                  <a:pt x="1409" y="1122"/>
                </a:lnTo>
                <a:lnTo>
                  <a:pt x="1409" y="1119"/>
                </a:lnTo>
                <a:lnTo>
                  <a:pt x="1409" y="1117"/>
                </a:lnTo>
                <a:lnTo>
                  <a:pt x="1409" y="1114"/>
                </a:lnTo>
                <a:lnTo>
                  <a:pt x="1409" y="1113"/>
                </a:lnTo>
                <a:lnTo>
                  <a:pt x="1409" y="1111"/>
                </a:lnTo>
                <a:lnTo>
                  <a:pt x="1409" y="1108"/>
                </a:lnTo>
                <a:lnTo>
                  <a:pt x="1409" y="1106"/>
                </a:lnTo>
                <a:lnTo>
                  <a:pt x="1409" y="1103"/>
                </a:lnTo>
                <a:lnTo>
                  <a:pt x="1409" y="1102"/>
                </a:lnTo>
                <a:lnTo>
                  <a:pt x="1409" y="1100"/>
                </a:lnTo>
                <a:lnTo>
                  <a:pt x="1409" y="1097"/>
                </a:lnTo>
                <a:close/>
                <a:moveTo>
                  <a:pt x="1207" y="1109"/>
                </a:moveTo>
                <a:lnTo>
                  <a:pt x="1207" y="1112"/>
                </a:lnTo>
                <a:lnTo>
                  <a:pt x="1209" y="1116"/>
                </a:lnTo>
                <a:lnTo>
                  <a:pt x="1210" y="1118"/>
                </a:lnTo>
                <a:lnTo>
                  <a:pt x="1213" y="1122"/>
                </a:lnTo>
                <a:lnTo>
                  <a:pt x="1215" y="1127"/>
                </a:lnTo>
                <a:lnTo>
                  <a:pt x="1219" y="1130"/>
                </a:lnTo>
                <a:lnTo>
                  <a:pt x="1223" y="1134"/>
                </a:lnTo>
                <a:lnTo>
                  <a:pt x="1226" y="1136"/>
                </a:lnTo>
                <a:lnTo>
                  <a:pt x="1230" y="1140"/>
                </a:lnTo>
                <a:lnTo>
                  <a:pt x="1234" y="1144"/>
                </a:lnTo>
                <a:lnTo>
                  <a:pt x="1238" y="1146"/>
                </a:lnTo>
                <a:lnTo>
                  <a:pt x="1242" y="1148"/>
                </a:lnTo>
                <a:lnTo>
                  <a:pt x="1245" y="1150"/>
                </a:lnTo>
                <a:lnTo>
                  <a:pt x="1248" y="1150"/>
                </a:lnTo>
                <a:lnTo>
                  <a:pt x="1250" y="1150"/>
                </a:lnTo>
                <a:lnTo>
                  <a:pt x="1252" y="1150"/>
                </a:lnTo>
                <a:lnTo>
                  <a:pt x="1253" y="1149"/>
                </a:lnTo>
                <a:lnTo>
                  <a:pt x="1254" y="1146"/>
                </a:lnTo>
                <a:lnTo>
                  <a:pt x="1256" y="1145"/>
                </a:lnTo>
                <a:lnTo>
                  <a:pt x="1256" y="1144"/>
                </a:lnTo>
                <a:lnTo>
                  <a:pt x="1256" y="1143"/>
                </a:lnTo>
                <a:lnTo>
                  <a:pt x="1256" y="1141"/>
                </a:lnTo>
                <a:lnTo>
                  <a:pt x="1256" y="1140"/>
                </a:lnTo>
                <a:lnTo>
                  <a:pt x="1256" y="1139"/>
                </a:lnTo>
                <a:lnTo>
                  <a:pt x="1256" y="1138"/>
                </a:lnTo>
                <a:lnTo>
                  <a:pt x="1256" y="1136"/>
                </a:lnTo>
                <a:lnTo>
                  <a:pt x="1254" y="1135"/>
                </a:lnTo>
                <a:lnTo>
                  <a:pt x="1253" y="1133"/>
                </a:lnTo>
                <a:lnTo>
                  <a:pt x="1253" y="1132"/>
                </a:lnTo>
                <a:lnTo>
                  <a:pt x="1252" y="1130"/>
                </a:lnTo>
                <a:lnTo>
                  <a:pt x="1250" y="1129"/>
                </a:lnTo>
                <a:lnTo>
                  <a:pt x="1249" y="1128"/>
                </a:lnTo>
                <a:lnTo>
                  <a:pt x="1248" y="1124"/>
                </a:lnTo>
                <a:lnTo>
                  <a:pt x="1245" y="1122"/>
                </a:lnTo>
                <a:lnTo>
                  <a:pt x="1242" y="1119"/>
                </a:lnTo>
                <a:lnTo>
                  <a:pt x="1240" y="1117"/>
                </a:lnTo>
                <a:lnTo>
                  <a:pt x="1237" y="1114"/>
                </a:lnTo>
                <a:lnTo>
                  <a:pt x="1234" y="1112"/>
                </a:lnTo>
                <a:lnTo>
                  <a:pt x="1231" y="1109"/>
                </a:lnTo>
                <a:lnTo>
                  <a:pt x="1229" y="1108"/>
                </a:lnTo>
                <a:lnTo>
                  <a:pt x="1226" y="1106"/>
                </a:lnTo>
                <a:lnTo>
                  <a:pt x="1223" y="1105"/>
                </a:lnTo>
                <a:lnTo>
                  <a:pt x="1221" y="1105"/>
                </a:lnTo>
                <a:lnTo>
                  <a:pt x="1218" y="1105"/>
                </a:lnTo>
                <a:lnTo>
                  <a:pt x="1215" y="1105"/>
                </a:lnTo>
                <a:lnTo>
                  <a:pt x="1213" y="1106"/>
                </a:lnTo>
                <a:lnTo>
                  <a:pt x="1210" y="1107"/>
                </a:lnTo>
                <a:lnTo>
                  <a:pt x="1207" y="1109"/>
                </a:lnTo>
                <a:close/>
                <a:moveTo>
                  <a:pt x="1511" y="1365"/>
                </a:moveTo>
                <a:lnTo>
                  <a:pt x="1506" y="1366"/>
                </a:lnTo>
                <a:lnTo>
                  <a:pt x="1500" y="1366"/>
                </a:lnTo>
                <a:lnTo>
                  <a:pt x="1495" y="1366"/>
                </a:lnTo>
                <a:lnTo>
                  <a:pt x="1490" y="1365"/>
                </a:lnTo>
                <a:lnTo>
                  <a:pt x="1484" y="1364"/>
                </a:lnTo>
                <a:lnTo>
                  <a:pt x="1480" y="1363"/>
                </a:lnTo>
                <a:lnTo>
                  <a:pt x="1476" y="1360"/>
                </a:lnTo>
                <a:lnTo>
                  <a:pt x="1472" y="1358"/>
                </a:lnTo>
                <a:lnTo>
                  <a:pt x="1468" y="1354"/>
                </a:lnTo>
                <a:lnTo>
                  <a:pt x="1465" y="1350"/>
                </a:lnTo>
                <a:lnTo>
                  <a:pt x="1461" y="1347"/>
                </a:lnTo>
                <a:lnTo>
                  <a:pt x="1459" y="1342"/>
                </a:lnTo>
                <a:lnTo>
                  <a:pt x="1455" y="1335"/>
                </a:lnTo>
                <a:lnTo>
                  <a:pt x="1452" y="1329"/>
                </a:lnTo>
                <a:lnTo>
                  <a:pt x="1448" y="1323"/>
                </a:lnTo>
                <a:lnTo>
                  <a:pt x="1445" y="1316"/>
                </a:lnTo>
                <a:lnTo>
                  <a:pt x="1444" y="1323"/>
                </a:lnTo>
                <a:lnTo>
                  <a:pt x="1443" y="1331"/>
                </a:lnTo>
                <a:lnTo>
                  <a:pt x="1440" y="1337"/>
                </a:lnTo>
                <a:lnTo>
                  <a:pt x="1437" y="1344"/>
                </a:lnTo>
                <a:lnTo>
                  <a:pt x="1434" y="1351"/>
                </a:lnTo>
                <a:lnTo>
                  <a:pt x="1430" y="1358"/>
                </a:lnTo>
                <a:lnTo>
                  <a:pt x="1428" y="1364"/>
                </a:lnTo>
                <a:lnTo>
                  <a:pt x="1422" y="1370"/>
                </a:lnTo>
                <a:lnTo>
                  <a:pt x="1418" y="1375"/>
                </a:lnTo>
                <a:lnTo>
                  <a:pt x="1413" y="1378"/>
                </a:lnTo>
                <a:lnTo>
                  <a:pt x="1408" y="1382"/>
                </a:lnTo>
                <a:lnTo>
                  <a:pt x="1402" y="1386"/>
                </a:lnTo>
                <a:lnTo>
                  <a:pt x="1395" y="1388"/>
                </a:lnTo>
                <a:lnTo>
                  <a:pt x="1390" y="1388"/>
                </a:lnTo>
                <a:lnTo>
                  <a:pt x="1383" y="1388"/>
                </a:lnTo>
                <a:lnTo>
                  <a:pt x="1377" y="1387"/>
                </a:lnTo>
                <a:lnTo>
                  <a:pt x="1371" y="1386"/>
                </a:lnTo>
                <a:lnTo>
                  <a:pt x="1367" y="1385"/>
                </a:lnTo>
                <a:lnTo>
                  <a:pt x="1363" y="1383"/>
                </a:lnTo>
                <a:lnTo>
                  <a:pt x="1359" y="1381"/>
                </a:lnTo>
                <a:lnTo>
                  <a:pt x="1355" y="1380"/>
                </a:lnTo>
                <a:lnTo>
                  <a:pt x="1352" y="1377"/>
                </a:lnTo>
                <a:lnTo>
                  <a:pt x="1350" y="1375"/>
                </a:lnTo>
                <a:lnTo>
                  <a:pt x="1347" y="1372"/>
                </a:lnTo>
                <a:lnTo>
                  <a:pt x="1346" y="1370"/>
                </a:lnTo>
                <a:lnTo>
                  <a:pt x="1343" y="1367"/>
                </a:lnTo>
                <a:lnTo>
                  <a:pt x="1342" y="1364"/>
                </a:lnTo>
                <a:lnTo>
                  <a:pt x="1340" y="1360"/>
                </a:lnTo>
                <a:lnTo>
                  <a:pt x="1339" y="1355"/>
                </a:lnTo>
                <a:lnTo>
                  <a:pt x="1338" y="1350"/>
                </a:lnTo>
                <a:lnTo>
                  <a:pt x="1336" y="1345"/>
                </a:lnTo>
                <a:lnTo>
                  <a:pt x="1336" y="1339"/>
                </a:lnTo>
                <a:lnTo>
                  <a:pt x="1335" y="1335"/>
                </a:lnTo>
                <a:lnTo>
                  <a:pt x="1335" y="1331"/>
                </a:lnTo>
                <a:lnTo>
                  <a:pt x="1335" y="1328"/>
                </a:lnTo>
                <a:lnTo>
                  <a:pt x="1335" y="1324"/>
                </a:lnTo>
                <a:lnTo>
                  <a:pt x="1335" y="1321"/>
                </a:lnTo>
                <a:lnTo>
                  <a:pt x="1335" y="1317"/>
                </a:lnTo>
                <a:lnTo>
                  <a:pt x="1335" y="1313"/>
                </a:lnTo>
                <a:lnTo>
                  <a:pt x="1336" y="1311"/>
                </a:lnTo>
                <a:lnTo>
                  <a:pt x="1336" y="1307"/>
                </a:lnTo>
                <a:lnTo>
                  <a:pt x="1336" y="1304"/>
                </a:lnTo>
                <a:lnTo>
                  <a:pt x="1336" y="1301"/>
                </a:lnTo>
                <a:lnTo>
                  <a:pt x="1336" y="1297"/>
                </a:lnTo>
                <a:lnTo>
                  <a:pt x="1336" y="1294"/>
                </a:lnTo>
                <a:lnTo>
                  <a:pt x="1336" y="1290"/>
                </a:lnTo>
                <a:lnTo>
                  <a:pt x="1336" y="1288"/>
                </a:lnTo>
                <a:lnTo>
                  <a:pt x="1336" y="1284"/>
                </a:lnTo>
                <a:lnTo>
                  <a:pt x="1330" y="1286"/>
                </a:lnTo>
                <a:lnTo>
                  <a:pt x="1324" y="1291"/>
                </a:lnTo>
                <a:lnTo>
                  <a:pt x="1320" y="1299"/>
                </a:lnTo>
                <a:lnTo>
                  <a:pt x="1316" y="1306"/>
                </a:lnTo>
                <a:lnTo>
                  <a:pt x="1313" y="1315"/>
                </a:lnTo>
                <a:lnTo>
                  <a:pt x="1311" y="1324"/>
                </a:lnTo>
                <a:lnTo>
                  <a:pt x="1308" y="1335"/>
                </a:lnTo>
                <a:lnTo>
                  <a:pt x="1307" y="1347"/>
                </a:lnTo>
                <a:lnTo>
                  <a:pt x="1304" y="1358"/>
                </a:lnTo>
                <a:lnTo>
                  <a:pt x="1303" y="1369"/>
                </a:lnTo>
                <a:lnTo>
                  <a:pt x="1300" y="1380"/>
                </a:lnTo>
                <a:lnTo>
                  <a:pt x="1299" y="1390"/>
                </a:lnTo>
                <a:lnTo>
                  <a:pt x="1295" y="1399"/>
                </a:lnTo>
                <a:lnTo>
                  <a:pt x="1292" y="1408"/>
                </a:lnTo>
                <a:lnTo>
                  <a:pt x="1288" y="1414"/>
                </a:lnTo>
                <a:lnTo>
                  <a:pt x="1283" y="1420"/>
                </a:lnTo>
                <a:lnTo>
                  <a:pt x="1280" y="1421"/>
                </a:lnTo>
                <a:lnTo>
                  <a:pt x="1277" y="1424"/>
                </a:lnTo>
                <a:lnTo>
                  <a:pt x="1273" y="1425"/>
                </a:lnTo>
                <a:lnTo>
                  <a:pt x="1270" y="1426"/>
                </a:lnTo>
                <a:lnTo>
                  <a:pt x="1268" y="1426"/>
                </a:lnTo>
                <a:lnTo>
                  <a:pt x="1265" y="1426"/>
                </a:lnTo>
                <a:lnTo>
                  <a:pt x="1261" y="1426"/>
                </a:lnTo>
                <a:lnTo>
                  <a:pt x="1258" y="1426"/>
                </a:lnTo>
                <a:lnTo>
                  <a:pt x="1256" y="1426"/>
                </a:lnTo>
                <a:lnTo>
                  <a:pt x="1252" y="1425"/>
                </a:lnTo>
                <a:lnTo>
                  <a:pt x="1249" y="1424"/>
                </a:lnTo>
                <a:lnTo>
                  <a:pt x="1246" y="1424"/>
                </a:lnTo>
                <a:lnTo>
                  <a:pt x="1244" y="1423"/>
                </a:lnTo>
                <a:lnTo>
                  <a:pt x="1241" y="1420"/>
                </a:lnTo>
                <a:lnTo>
                  <a:pt x="1238" y="1419"/>
                </a:lnTo>
                <a:lnTo>
                  <a:pt x="1236" y="1418"/>
                </a:lnTo>
                <a:lnTo>
                  <a:pt x="1233" y="1415"/>
                </a:lnTo>
                <a:lnTo>
                  <a:pt x="1229" y="1412"/>
                </a:lnTo>
                <a:lnTo>
                  <a:pt x="1226" y="1408"/>
                </a:lnTo>
                <a:lnTo>
                  <a:pt x="1225" y="1404"/>
                </a:lnTo>
                <a:lnTo>
                  <a:pt x="1222" y="1399"/>
                </a:lnTo>
                <a:lnTo>
                  <a:pt x="1221" y="1396"/>
                </a:lnTo>
                <a:lnTo>
                  <a:pt x="1219" y="1391"/>
                </a:lnTo>
                <a:lnTo>
                  <a:pt x="1218" y="1386"/>
                </a:lnTo>
                <a:lnTo>
                  <a:pt x="1217" y="1380"/>
                </a:lnTo>
                <a:lnTo>
                  <a:pt x="1215" y="1375"/>
                </a:lnTo>
                <a:lnTo>
                  <a:pt x="1214" y="1370"/>
                </a:lnTo>
                <a:lnTo>
                  <a:pt x="1213" y="1364"/>
                </a:lnTo>
                <a:lnTo>
                  <a:pt x="1211" y="1358"/>
                </a:lnTo>
                <a:lnTo>
                  <a:pt x="1209" y="1353"/>
                </a:lnTo>
                <a:lnTo>
                  <a:pt x="1207" y="1347"/>
                </a:lnTo>
                <a:lnTo>
                  <a:pt x="1205" y="1340"/>
                </a:lnTo>
                <a:lnTo>
                  <a:pt x="1202" y="1344"/>
                </a:lnTo>
                <a:lnTo>
                  <a:pt x="1198" y="1349"/>
                </a:lnTo>
                <a:lnTo>
                  <a:pt x="1195" y="1353"/>
                </a:lnTo>
                <a:lnTo>
                  <a:pt x="1191" y="1356"/>
                </a:lnTo>
                <a:lnTo>
                  <a:pt x="1188" y="1360"/>
                </a:lnTo>
                <a:lnTo>
                  <a:pt x="1186" y="1364"/>
                </a:lnTo>
                <a:lnTo>
                  <a:pt x="1182" y="1367"/>
                </a:lnTo>
                <a:lnTo>
                  <a:pt x="1179" y="1371"/>
                </a:lnTo>
                <a:lnTo>
                  <a:pt x="1176" y="1374"/>
                </a:lnTo>
                <a:lnTo>
                  <a:pt x="1174" y="1376"/>
                </a:lnTo>
                <a:lnTo>
                  <a:pt x="1171" y="1378"/>
                </a:lnTo>
                <a:lnTo>
                  <a:pt x="1168" y="1381"/>
                </a:lnTo>
                <a:lnTo>
                  <a:pt x="1166" y="1383"/>
                </a:lnTo>
                <a:lnTo>
                  <a:pt x="1164" y="1385"/>
                </a:lnTo>
                <a:lnTo>
                  <a:pt x="1162" y="1385"/>
                </a:lnTo>
                <a:lnTo>
                  <a:pt x="1160" y="1386"/>
                </a:lnTo>
                <a:lnTo>
                  <a:pt x="1156" y="1386"/>
                </a:lnTo>
                <a:lnTo>
                  <a:pt x="1153" y="1385"/>
                </a:lnTo>
                <a:lnTo>
                  <a:pt x="1149" y="1385"/>
                </a:lnTo>
                <a:lnTo>
                  <a:pt x="1147" y="1383"/>
                </a:lnTo>
                <a:lnTo>
                  <a:pt x="1143" y="1383"/>
                </a:lnTo>
                <a:lnTo>
                  <a:pt x="1140" y="1382"/>
                </a:lnTo>
                <a:lnTo>
                  <a:pt x="1137" y="1381"/>
                </a:lnTo>
                <a:lnTo>
                  <a:pt x="1133" y="1380"/>
                </a:lnTo>
                <a:lnTo>
                  <a:pt x="1131" y="1378"/>
                </a:lnTo>
                <a:lnTo>
                  <a:pt x="1128" y="1376"/>
                </a:lnTo>
                <a:lnTo>
                  <a:pt x="1127" y="1375"/>
                </a:lnTo>
                <a:lnTo>
                  <a:pt x="1124" y="1372"/>
                </a:lnTo>
                <a:lnTo>
                  <a:pt x="1121" y="1370"/>
                </a:lnTo>
                <a:lnTo>
                  <a:pt x="1120" y="1369"/>
                </a:lnTo>
                <a:lnTo>
                  <a:pt x="1117" y="1366"/>
                </a:lnTo>
                <a:lnTo>
                  <a:pt x="1116" y="1363"/>
                </a:lnTo>
                <a:lnTo>
                  <a:pt x="1112" y="1356"/>
                </a:lnTo>
                <a:lnTo>
                  <a:pt x="1109" y="1350"/>
                </a:lnTo>
                <a:lnTo>
                  <a:pt x="1108" y="1343"/>
                </a:lnTo>
                <a:lnTo>
                  <a:pt x="1106" y="1335"/>
                </a:lnTo>
                <a:lnTo>
                  <a:pt x="1105" y="1327"/>
                </a:lnTo>
                <a:lnTo>
                  <a:pt x="1106" y="1318"/>
                </a:lnTo>
                <a:lnTo>
                  <a:pt x="1106" y="1311"/>
                </a:lnTo>
                <a:lnTo>
                  <a:pt x="1108" y="1302"/>
                </a:lnTo>
                <a:lnTo>
                  <a:pt x="1110" y="1294"/>
                </a:lnTo>
                <a:lnTo>
                  <a:pt x="1112" y="1285"/>
                </a:lnTo>
                <a:lnTo>
                  <a:pt x="1115" y="1278"/>
                </a:lnTo>
                <a:lnTo>
                  <a:pt x="1117" y="1269"/>
                </a:lnTo>
                <a:lnTo>
                  <a:pt x="1120" y="1263"/>
                </a:lnTo>
                <a:lnTo>
                  <a:pt x="1124" y="1256"/>
                </a:lnTo>
                <a:lnTo>
                  <a:pt x="1127" y="1251"/>
                </a:lnTo>
                <a:lnTo>
                  <a:pt x="1129" y="1246"/>
                </a:lnTo>
                <a:lnTo>
                  <a:pt x="1121" y="1249"/>
                </a:lnTo>
                <a:lnTo>
                  <a:pt x="1112" y="1256"/>
                </a:lnTo>
                <a:lnTo>
                  <a:pt x="1105" y="1262"/>
                </a:lnTo>
                <a:lnTo>
                  <a:pt x="1097" y="1268"/>
                </a:lnTo>
                <a:lnTo>
                  <a:pt x="1090" y="1274"/>
                </a:lnTo>
                <a:lnTo>
                  <a:pt x="1085" y="1281"/>
                </a:lnTo>
                <a:lnTo>
                  <a:pt x="1080" y="1289"/>
                </a:lnTo>
                <a:lnTo>
                  <a:pt x="1074" y="1296"/>
                </a:lnTo>
                <a:lnTo>
                  <a:pt x="1071" y="1304"/>
                </a:lnTo>
                <a:lnTo>
                  <a:pt x="1067" y="1311"/>
                </a:lnTo>
                <a:lnTo>
                  <a:pt x="1066" y="1318"/>
                </a:lnTo>
                <a:lnTo>
                  <a:pt x="1065" y="1324"/>
                </a:lnTo>
                <a:lnTo>
                  <a:pt x="1066" y="1332"/>
                </a:lnTo>
                <a:lnTo>
                  <a:pt x="1067" y="1339"/>
                </a:lnTo>
                <a:lnTo>
                  <a:pt x="1070" y="1345"/>
                </a:lnTo>
                <a:lnTo>
                  <a:pt x="1074" y="1351"/>
                </a:lnTo>
                <a:lnTo>
                  <a:pt x="1078" y="1356"/>
                </a:lnTo>
                <a:lnTo>
                  <a:pt x="1086" y="1364"/>
                </a:lnTo>
                <a:lnTo>
                  <a:pt x="1096" y="1371"/>
                </a:lnTo>
                <a:lnTo>
                  <a:pt x="1106" y="1380"/>
                </a:lnTo>
                <a:lnTo>
                  <a:pt x="1119" y="1390"/>
                </a:lnTo>
                <a:lnTo>
                  <a:pt x="1133" y="1399"/>
                </a:lnTo>
                <a:lnTo>
                  <a:pt x="1149" y="1409"/>
                </a:lnTo>
                <a:lnTo>
                  <a:pt x="1166" y="1420"/>
                </a:lnTo>
                <a:lnTo>
                  <a:pt x="1183" y="1431"/>
                </a:lnTo>
                <a:lnTo>
                  <a:pt x="1202" y="1441"/>
                </a:lnTo>
                <a:lnTo>
                  <a:pt x="1221" y="1452"/>
                </a:lnTo>
                <a:lnTo>
                  <a:pt x="1241" y="1462"/>
                </a:lnTo>
                <a:lnTo>
                  <a:pt x="1261" y="1472"/>
                </a:lnTo>
                <a:lnTo>
                  <a:pt x="1281" y="1480"/>
                </a:lnTo>
                <a:lnTo>
                  <a:pt x="1303" y="1489"/>
                </a:lnTo>
                <a:lnTo>
                  <a:pt x="1323" y="1498"/>
                </a:lnTo>
                <a:lnTo>
                  <a:pt x="1322" y="1490"/>
                </a:lnTo>
                <a:lnTo>
                  <a:pt x="1322" y="1484"/>
                </a:lnTo>
                <a:lnTo>
                  <a:pt x="1323" y="1477"/>
                </a:lnTo>
                <a:lnTo>
                  <a:pt x="1326" y="1469"/>
                </a:lnTo>
                <a:lnTo>
                  <a:pt x="1327" y="1461"/>
                </a:lnTo>
                <a:lnTo>
                  <a:pt x="1331" y="1453"/>
                </a:lnTo>
                <a:lnTo>
                  <a:pt x="1335" y="1446"/>
                </a:lnTo>
                <a:lnTo>
                  <a:pt x="1339" y="1439"/>
                </a:lnTo>
                <a:lnTo>
                  <a:pt x="1343" y="1431"/>
                </a:lnTo>
                <a:lnTo>
                  <a:pt x="1348" y="1425"/>
                </a:lnTo>
                <a:lnTo>
                  <a:pt x="1352" y="1419"/>
                </a:lnTo>
                <a:lnTo>
                  <a:pt x="1358" y="1414"/>
                </a:lnTo>
                <a:lnTo>
                  <a:pt x="1363" y="1410"/>
                </a:lnTo>
                <a:lnTo>
                  <a:pt x="1369" y="1408"/>
                </a:lnTo>
                <a:lnTo>
                  <a:pt x="1374" y="1406"/>
                </a:lnTo>
                <a:lnTo>
                  <a:pt x="1378" y="1406"/>
                </a:lnTo>
                <a:lnTo>
                  <a:pt x="1382" y="1407"/>
                </a:lnTo>
                <a:lnTo>
                  <a:pt x="1385" y="1407"/>
                </a:lnTo>
                <a:lnTo>
                  <a:pt x="1389" y="1408"/>
                </a:lnTo>
                <a:lnTo>
                  <a:pt x="1391" y="1409"/>
                </a:lnTo>
                <a:lnTo>
                  <a:pt x="1393" y="1410"/>
                </a:lnTo>
                <a:lnTo>
                  <a:pt x="1395" y="1413"/>
                </a:lnTo>
                <a:lnTo>
                  <a:pt x="1397" y="1414"/>
                </a:lnTo>
                <a:lnTo>
                  <a:pt x="1398" y="1417"/>
                </a:lnTo>
                <a:lnTo>
                  <a:pt x="1400" y="1418"/>
                </a:lnTo>
                <a:lnTo>
                  <a:pt x="1401" y="1420"/>
                </a:lnTo>
                <a:lnTo>
                  <a:pt x="1404" y="1421"/>
                </a:lnTo>
                <a:lnTo>
                  <a:pt x="1405" y="1423"/>
                </a:lnTo>
                <a:lnTo>
                  <a:pt x="1406" y="1425"/>
                </a:lnTo>
                <a:lnTo>
                  <a:pt x="1409" y="1426"/>
                </a:lnTo>
                <a:lnTo>
                  <a:pt x="1410" y="1428"/>
                </a:lnTo>
                <a:lnTo>
                  <a:pt x="1414" y="1428"/>
                </a:lnTo>
                <a:lnTo>
                  <a:pt x="1417" y="1429"/>
                </a:lnTo>
                <a:lnTo>
                  <a:pt x="1421" y="1429"/>
                </a:lnTo>
                <a:lnTo>
                  <a:pt x="1425" y="1430"/>
                </a:lnTo>
                <a:lnTo>
                  <a:pt x="1428" y="1430"/>
                </a:lnTo>
                <a:lnTo>
                  <a:pt x="1432" y="1430"/>
                </a:lnTo>
                <a:lnTo>
                  <a:pt x="1434" y="1430"/>
                </a:lnTo>
                <a:lnTo>
                  <a:pt x="1439" y="1430"/>
                </a:lnTo>
                <a:lnTo>
                  <a:pt x="1441" y="1430"/>
                </a:lnTo>
                <a:lnTo>
                  <a:pt x="1444" y="1429"/>
                </a:lnTo>
                <a:lnTo>
                  <a:pt x="1448" y="1429"/>
                </a:lnTo>
                <a:lnTo>
                  <a:pt x="1451" y="1428"/>
                </a:lnTo>
                <a:lnTo>
                  <a:pt x="1455" y="1426"/>
                </a:lnTo>
                <a:lnTo>
                  <a:pt x="1457" y="1426"/>
                </a:lnTo>
                <a:lnTo>
                  <a:pt x="1460" y="1425"/>
                </a:lnTo>
                <a:lnTo>
                  <a:pt x="1464" y="1424"/>
                </a:lnTo>
                <a:lnTo>
                  <a:pt x="1467" y="1421"/>
                </a:lnTo>
                <a:lnTo>
                  <a:pt x="1472" y="1419"/>
                </a:lnTo>
                <a:lnTo>
                  <a:pt x="1476" y="1417"/>
                </a:lnTo>
                <a:lnTo>
                  <a:pt x="1480" y="1414"/>
                </a:lnTo>
                <a:lnTo>
                  <a:pt x="1484" y="1412"/>
                </a:lnTo>
                <a:lnTo>
                  <a:pt x="1488" y="1409"/>
                </a:lnTo>
                <a:lnTo>
                  <a:pt x="1492" y="1407"/>
                </a:lnTo>
                <a:lnTo>
                  <a:pt x="1495" y="1403"/>
                </a:lnTo>
                <a:lnTo>
                  <a:pt x="1498" y="1399"/>
                </a:lnTo>
                <a:lnTo>
                  <a:pt x="1500" y="1396"/>
                </a:lnTo>
                <a:lnTo>
                  <a:pt x="1503" y="1392"/>
                </a:lnTo>
                <a:lnTo>
                  <a:pt x="1504" y="1388"/>
                </a:lnTo>
                <a:lnTo>
                  <a:pt x="1507" y="1385"/>
                </a:lnTo>
                <a:lnTo>
                  <a:pt x="1508" y="1380"/>
                </a:lnTo>
                <a:lnTo>
                  <a:pt x="1510" y="1375"/>
                </a:lnTo>
                <a:lnTo>
                  <a:pt x="1511" y="1370"/>
                </a:lnTo>
                <a:lnTo>
                  <a:pt x="1511" y="1365"/>
                </a:lnTo>
                <a:close/>
                <a:moveTo>
                  <a:pt x="1338" y="1234"/>
                </a:moveTo>
                <a:lnTo>
                  <a:pt x="1330" y="1237"/>
                </a:lnTo>
                <a:lnTo>
                  <a:pt x="1323" y="1241"/>
                </a:lnTo>
                <a:lnTo>
                  <a:pt x="1315" y="1243"/>
                </a:lnTo>
                <a:lnTo>
                  <a:pt x="1308" y="1247"/>
                </a:lnTo>
                <a:lnTo>
                  <a:pt x="1300" y="1251"/>
                </a:lnTo>
                <a:lnTo>
                  <a:pt x="1293" y="1253"/>
                </a:lnTo>
                <a:lnTo>
                  <a:pt x="1287" y="1257"/>
                </a:lnTo>
                <a:lnTo>
                  <a:pt x="1280" y="1259"/>
                </a:lnTo>
                <a:lnTo>
                  <a:pt x="1274" y="1263"/>
                </a:lnTo>
                <a:lnTo>
                  <a:pt x="1268" y="1265"/>
                </a:lnTo>
                <a:lnTo>
                  <a:pt x="1262" y="1269"/>
                </a:lnTo>
                <a:lnTo>
                  <a:pt x="1257" y="1273"/>
                </a:lnTo>
                <a:lnTo>
                  <a:pt x="1252" y="1277"/>
                </a:lnTo>
                <a:lnTo>
                  <a:pt x="1248" y="1280"/>
                </a:lnTo>
                <a:lnTo>
                  <a:pt x="1244" y="1284"/>
                </a:lnTo>
                <a:lnTo>
                  <a:pt x="1241" y="1288"/>
                </a:lnTo>
                <a:lnTo>
                  <a:pt x="1238" y="1290"/>
                </a:lnTo>
                <a:lnTo>
                  <a:pt x="1237" y="1291"/>
                </a:lnTo>
                <a:lnTo>
                  <a:pt x="1236" y="1294"/>
                </a:lnTo>
                <a:lnTo>
                  <a:pt x="1234" y="1295"/>
                </a:lnTo>
                <a:lnTo>
                  <a:pt x="1234" y="1297"/>
                </a:lnTo>
                <a:lnTo>
                  <a:pt x="1233" y="1299"/>
                </a:lnTo>
                <a:lnTo>
                  <a:pt x="1231" y="1301"/>
                </a:lnTo>
                <a:lnTo>
                  <a:pt x="1231" y="1304"/>
                </a:lnTo>
                <a:lnTo>
                  <a:pt x="1230" y="1305"/>
                </a:lnTo>
                <a:lnTo>
                  <a:pt x="1229" y="1307"/>
                </a:lnTo>
                <a:lnTo>
                  <a:pt x="1229" y="1310"/>
                </a:lnTo>
                <a:lnTo>
                  <a:pt x="1227" y="1312"/>
                </a:lnTo>
                <a:lnTo>
                  <a:pt x="1227" y="1315"/>
                </a:lnTo>
                <a:lnTo>
                  <a:pt x="1226" y="1318"/>
                </a:lnTo>
                <a:lnTo>
                  <a:pt x="1226" y="1321"/>
                </a:lnTo>
                <a:lnTo>
                  <a:pt x="1225" y="1324"/>
                </a:lnTo>
                <a:lnTo>
                  <a:pt x="1226" y="1329"/>
                </a:lnTo>
                <a:lnTo>
                  <a:pt x="1226" y="1335"/>
                </a:lnTo>
                <a:lnTo>
                  <a:pt x="1227" y="1340"/>
                </a:lnTo>
                <a:lnTo>
                  <a:pt x="1229" y="1345"/>
                </a:lnTo>
                <a:lnTo>
                  <a:pt x="1230" y="1350"/>
                </a:lnTo>
                <a:lnTo>
                  <a:pt x="1231" y="1355"/>
                </a:lnTo>
                <a:lnTo>
                  <a:pt x="1234" y="1360"/>
                </a:lnTo>
                <a:lnTo>
                  <a:pt x="1236" y="1365"/>
                </a:lnTo>
                <a:lnTo>
                  <a:pt x="1238" y="1369"/>
                </a:lnTo>
                <a:lnTo>
                  <a:pt x="1241" y="1372"/>
                </a:lnTo>
                <a:lnTo>
                  <a:pt x="1245" y="1376"/>
                </a:lnTo>
                <a:lnTo>
                  <a:pt x="1248" y="1378"/>
                </a:lnTo>
                <a:lnTo>
                  <a:pt x="1252" y="1381"/>
                </a:lnTo>
                <a:lnTo>
                  <a:pt x="1256" y="1383"/>
                </a:lnTo>
                <a:lnTo>
                  <a:pt x="1261" y="1385"/>
                </a:lnTo>
                <a:lnTo>
                  <a:pt x="1266" y="1386"/>
                </a:lnTo>
                <a:lnTo>
                  <a:pt x="1273" y="1385"/>
                </a:lnTo>
                <a:lnTo>
                  <a:pt x="1279" y="1383"/>
                </a:lnTo>
                <a:lnTo>
                  <a:pt x="1283" y="1381"/>
                </a:lnTo>
                <a:lnTo>
                  <a:pt x="1285" y="1377"/>
                </a:lnTo>
                <a:lnTo>
                  <a:pt x="1288" y="1374"/>
                </a:lnTo>
                <a:lnTo>
                  <a:pt x="1289" y="1369"/>
                </a:lnTo>
                <a:lnTo>
                  <a:pt x="1291" y="1363"/>
                </a:lnTo>
                <a:lnTo>
                  <a:pt x="1292" y="1356"/>
                </a:lnTo>
                <a:lnTo>
                  <a:pt x="1293" y="1350"/>
                </a:lnTo>
                <a:lnTo>
                  <a:pt x="1293" y="1344"/>
                </a:lnTo>
                <a:lnTo>
                  <a:pt x="1293" y="1337"/>
                </a:lnTo>
                <a:lnTo>
                  <a:pt x="1295" y="1329"/>
                </a:lnTo>
                <a:lnTo>
                  <a:pt x="1296" y="1323"/>
                </a:lnTo>
                <a:lnTo>
                  <a:pt x="1296" y="1316"/>
                </a:lnTo>
                <a:lnTo>
                  <a:pt x="1299" y="1310"/>
                </a:lnTo>
                <a:lnTo>
                  <a:pt x="1300" y="1305"/>
                </a:lnTo>
                <a:lnTo>
                  <a:pt x="1303" y="1299"/>
                </a:lnTo>
                <a:lnTo>
                  <a:pt x="1305" y="1294"/>
                </a:lnTo>
                <a:lnTo>
                  <a:pt x="1307" y="1289"/>
                </a:lnTo>
                <a:lnTo>
                  <a:pt x="1309" y="1284"/>
                </a:lnTo>
                <a:lnTo>
                  <a:pt x="1312" y="1279"/>
                </a:lnTo>
                <a:lnTo>
                  <a:pt x="1313" y="1275"/>
                </a:lnTo>
                <a:lnTo>
                  <a:pt x="1316" y="1270"/>
                </a:lnTo>
                <a:lnTo>
                  <a:pt x="1319" y="1267"/>
                </a:lnTo>
                <a:lnTo>
                  <a:pt x="1320" y="1262"/>
                </a:lnTo>
                <a:lnTo>
                  <a:pt x="1323" y="1258"/>
                </a:lnTo>
                <a:lnTo>
                  <a:pt x="1326" y="1254"/>
                </a:lnTo>
                <a:lnTo>
                  <a:pt x="1327" y="1251"/>
                </a:lnTo>
                <a:lnTo>
                  <a:pt x="1330" y="1246"/>
                </a:lnTo>
                <a:lnTo>
                  <a:pt x="1332" y="1242"/>
                </a:lnTo>
                <a:lnTo>
                  <a:pt x="1335" y="1237"/>
                </a:lnTo>
                <a:lnTo>
                  <a:pt x="1338" y="1234"/>
                </a:lnTo>
                <a:close/>
                <a:moveTo>
                  <a:pt x="855" y="740"/>
                </a:moveTo>
                <a:lnTo>
                  <a:pt x="870" y="738"/>
                </a:lnTo>
                <a:lnTo>
                  <a:pt x="886" y="737"/>
                </a:lnTo>
                <a:lnTo>
                  <a:pt x="902" y="737"/>
                </a:lnTo>
                <a:lnTo>
                  <a:pt x="917" y="738"/>
                </a:lnTo>
                <a:lnTo>
                  <a:pt x="934" y="740"/>
                </a:lnTo>
                <a:lnTo>
                  <a:pt x="950" y="741"/>
                </a:lnTo>
                <a:lnTo>
                  <a:pt x="968" y="743"/>
                </a:lnTo>
                <a:lnTo>
                  <a:pt x="985" y="746"/>
                </a:lnTo>
                <a:lnTo>
                  <a:pt x="1003" y="749"/>
                </a:lnTo>
                <a:lnTo>
                  <a:pt x="1022" y="753"/>
                </a:lnTo>
                <a:lnTo>
                  <a:pt x="1039" y="758"/>
                </a:lnTo>
                <a:lnTo>
                  <a:pt x="1058" y="763"/>
                </a:lnTo>
                <a:lnTo>
                  <a:pt x="1077" y="769"/>
                </a:lnTo>
                <a:lnTo>
                  <a:pt x="1096" y="774"/>
                </a:lnTo>
                <a:lnTo>
                  <a:pt x="1115" y="781"/>
                </a:lnTo>
                <a:lnTo>
                  <a:pt x="1133" y="789"/>
                </a:lnTo>
                <a:lnTo>
                  <a:pt x="1133" y="783"/>
                </a:lnTo>
                <a:lnTo>
                  <a:pt x="1132" y="778"/>
                </a:lnTo>
                <a:lnTo>
                  <a:pt x="1131" y="773"/>
                </a:lnTo>
                <a:lnTo>
                  <a:pt x="1131" y="767"/>
                </a:lnTo>
                <a:lnTo>
                  <a:pt x="1129" y="762"/>
                </a:lnTo>
                <a:lnTo>
                  <a:pt x="1128" y="757"/>
                </a:lnTo>
                <a:lnTo>
                  <a:pt x="1128" y="752"/>
                </a:lnTo>
                <a:lnTo>
                  <a:pt x="1127" y="746"/>
                </a:lnTo>
                <a:lnTo>
                  <a:pt x="1127" y="741"/>
                </a:lnTo>
                <a:lnTo>
                  <a:pt x="1125" y="736"/>
                </a:lnTo>
                <a:lnTo>
                  <a:pt x="1124" y="730"/>
                </a:lnTo>
                <a:lnTo>
                  <a:pt x="1124" y="725"/>
                </a:lnTo>
                <a:lnTo>
                  <a:pt x="1123" y="720"/>
                </a:lnTo>
                <a:lnTo>
                  <a:pt x="1123" y="714"/>
                </a:lnTo>
                <a:lnTo>
                  <a:pt x="1121" y="709"/>
                </a:lnTo>
                <a:lnTo>
                  <a:pt x="1120" y="703"/>
                </a:lnTo>
                <a:lnTo>
                  <a:pt x="1105" y="698"/>
                </a:lnTo>
                <a:lnTo>
                  <a:pt x="1090" y="692"/>
                </a:lnTo>
                <a:lnTo>
                  <a:pt x="1074" y="687"/>
                </a:lnTo>
                <a:lnTo>
                  <a:pt x="1059" y="682"/>
                </a:lnTo>
                <a:lnTo>
                  <a:pt x="1043" y="678"/>
                </a:lnTo>
                <a:lnTo>
                  <a:pt x="1027" y="673"/>
                </a:lnTo>
                <a:lnTo>
                  <a:pt x="1011" y="670"/>
                </a:lnTo>
                <a:lnTo>
                  <a:pt x="995" y="667"/>
                </a:lnTo>
                <a:lnTo>
                  <a:pt x="979" y="663"/>
                </a:lnTo>
                <a:lnTo>
                  <a:pt x="963" y="661"/>
                </a:lnTo>
                <a:lnTo>
                  <a:pt x="946" y="660"/>
                </a:lnTo>
                <a:lnTo>
                  <a:pt x="930" y="659"/>
                </a:lnTo>
                <a:lnTo>
                  <a:pt x="913" y="657"/>
                </a:lnTo>
                <a:lnTo>
                  <a:pt x="897" y="657"/>
                </a:lnTo>
                <a:lnTo>
                  <a:pt x="879" y="657"/>
                </a:lnTo>
                <a:lnTo>
                  <a:pt x="862" y="659"/>
                </a:lnTo>
                <a:lnTo>
                  <a:pt x="817" y="661"/>
                </a:lnTo>
                <a:lnTo>
                  <a:pt x="772" y="666"/>
                </a:lnTo>
                <a:lnTo>
                  <a:pt x="726" y="671"/>
                </a:lnTo>
                <a:lnTo>
                  <a:pt x="680" y="679"/>
                </a:lnTo>
                <a:lnTo>
                  <a:pt x="636" y="688"/>
                </a:lnTo>
                <a:lnTo>
                  <a:pt x="594" y="700"/>
                </a:lnTo>
                <a:lnTo>
                  <a:pt x="553" y="714"/>
                </a:lnTo>
                <a:lnTo>
                  <a:pt x="515" y="730"/>
                </a:lnTo>
                <a:lnTo>
                  <a:pt x="479" y="748"/>
                </a:lnTo>
                <a:lnTo>
                  <a:pt x="446" y="769"/>
                </a:lnTo>
                <a:lnTo>
                  <a:pt x="417" y="792"/>
                </a:lnTo>
                <a:lnTo>
                  <a:pt x="393" y="818"/>
                </a:lnTo>
                <a:lnTo>
                  <a:pt x="372" y="848"/>
                </a:lnTo>
                <a:lnTo>
                  <a:pt x="356" y="880"/>
                </a:lnTo>
                <a:lnTo>
                  <a:pt x="346" y="915"/>
                </a:lnTo>
                <a:lnTo>
                  <a:pt x="341" y="955"/>
                </a:lnTo>
                <a:lnTo>
                  <a:pt x="341" y="957"/>
                </a:lnTo>
                <a:lnTo>
                  <a:pt x="341" y="960"/>
                </a:lnTo>
                <a:lnTo>
                  <a:pt x="341" y="963"/>
                </a:lnTo>
                <a:lnTo>
                  <a:pt x="343" y="966"/>
                </a:lnTo>
                <a:lnTo>
                  <a:pt x="343" y="968"/>
                </a:lnTo>
                <a:lnTo>
                  <a:pt x="343" y="971"/>
                </a:lnTo>
                <a:lnTo>
                  <a:pt x="343" y="973"/>
                </a:lnTo>
                <a:lnTo>
                  <a:pt x="344" y="976"/>
                </a:lnTo>
                <a:lnTo>
                  <a:pt x="344" y="979"/>
                </a:lnTo>
                <a:lnTo>
                  <a:pt x="346" y="982"/>
                </a:lnTo>
                <a:lnTo>
                  <a:pt x="346" y="984"/>
                </a:lnTo>
                <a:lnTo>
                  <a:pt x="347" y="987"/>
                </a:lnTo>
                <a:lnTo>
                  <a:pt x="348" y="989"/>
                </a:lnTo>
                <a:lnTo>
                  <a:pt x="348" y="991"/>
                </a:lnTo>
                <a:lnTo>
                  <a:pt x="350" y="995"/>
                </a:lnTo>
                <a:lnTo>
                  <a:pt x="351" y="998"/>
                </a:lnTo>
                <a:lnTo>
                  <a:pt x="364" y="989"/>
                </a:lnTo>
                <a:lnTo>
                  <a:pt x="376" y="980"/>
                </a:lnTo>
                <a:lnTo>
                  <a:pt x="391" y="973"/>
                </a:lnTo>
                <a:lnTo>
                  <a:pt x="405" y="966"/>
                </a:lnTo>
                <a:lnTo>
                  <a:pt x="418" y="958"/>
                </a:lnTo>
                <a:lnTo>
                  <a:pt x="432" y="951"/>
                </a:lnTo>
                <a:lnTo>
                  <a:pt x="446" y="944"/>
                </a:lnTo>
                <a:lnTo>
                  <a:pt x="460" y="936"/>
                </a:lnTo>
                <a:lnTo>
                  <a:pt x="475" y="930"/>
                </a:lnTo>
                <a:lnTo>
                  <a:pt x="488" y="924"/>
                </a:lnTo>
                <a:lnTo>
                  <a:pt x="503" y="919"/>
                </a:lnTo>
                <a:lnTo>
                  <a:pt x="516" y="913"/>
                </a:lnTo>
                <a:lnTo>
                  <a:pt x="530" y="908"/>
                </a:lnTo>
                <a:lnTo>
                  <a:pt x="544" y="904"/>
                </a:lnTo>
                <a:lnTo>
                  <a:pt x="558" y="899"/>
                </a:lnTo>
                <a:lnTo>
                  <a:pt x="571" y="896"/>
                </a:lnTo>
                <a:lnTo>
                  <a:pt x="578" y="878"/>
                </a:lnTo>
                <a:lnTo>
                  <a:pt x="588" y="861"/>
                </a:lnTo>
                <a:lnTo>
                  <a:pt x="597" y="847"/>
                </a:lnTo>
                <a:lnTo>
                  <a:pt x="608" y="834"/>
                </a:lnTo>
                <a:lnTo>
                  <a:pt x="621" y="822"/>
                </a:lnTo>
                <a:lnTo>
                  <a:pt x="633" y="811"/>
                </a:lnTo>
                <a:lnTo>
                  <a:pt x="648" y="801"/>
                </a:lnTo>
                <a:lnTo>
                  <a:pt x="664" y="792"/>
                </a:lnTo>
                <a:lnTo>
                  <a:pt x="680" y="785"/>
                </a:lnTo>
                <a:lnTo>
                  <a:pt x="696" y="778"/>
                </a:lnTo>
                <a:lnTo>
                  <a:pt x="714" y="772"/>
                </a:lnTo>
                <a:lnTo>
                  <a:pt x="733" y="767"/>
                </a:lnTo>
                <a:lnTo>
                  <a:pt x="752" y="760"/>
                </a:lnTo>
                <a:lnTo>
                  <a:pt x="770" y="756"/>
                </a:lnTo>
                <a:lnTo>
                  <a:pt x="791" y="752"/>
                </a:lnTo>
                <a:lnTo>
                  <a:pt x="811" y="748"/>
                </a:lnTo>
                <a:lnTo>
                  <a:pt x="808" y="745"/>
                </a:lnTo>
                <a:lnTo>
                  <a:pt x="804" y="741"/>
                </a:lnTo>
                <a:lnTo>
                  <a:pt x="801" y="738"/>
                </a:lnTo>
                <a:lnTo>
                  <a:pt x="799" y="735"/>
                </a:lnTo>
                <a:lnTo>
                  <a:pt x="795" y="732"/>
                </a:lnTo>
                <a:lnTo>
                  <a:pt x="792" y="730"/>
                </a:lnTo>
                <a:lnTo>
                  <a:pt x="789" y="729"/>
                </a:lnTo>
                <a:lnTo>
                  <a:pt x="785" y="726"/>
                </a:lnTo>
                <a:lnTo>
                  <a:pt x="782" y="724"/>
                </a:lnTo>
                <a:lnTo>
                  <a:pt x="780" y="722"/>
                </a:lnTo>
                <a:lnTo>
                  <a:pt x="778" y="720"/>
                </a:lnTo>
                <a:lnTo>
                  <a:pt x="776" y="719"/>
                </a:lnTo>
                <a:lnTo>
                  <a:pt x="774" y="716"/>
                </a:lnTo>
                <a:lnTo>
                  <a:pt x="772" y="715"/>
                </a:lnTo>
                <a:lnTo>
                  <a:pt x="770" y="714"/>
                </a:lnTo>
                <a:lnTo>
                  <a:pt x="769" y="713"/>
                </a:lnTo>
                <a:lnTo>
                  <a:pt x="769" y="710"/>
                </a:lnTo>
                <a:lnTo>
                  <a:pt x="770" y="708"/>
                </a:lnTo>
                <a:lnTo>
                  <a:pt x="772" y="705"/>
                </a:lnTo>
                <a:lnTo>
                  <a:pt x="773" y="702"/>
                </a:lnTo>
                <a:lnTo>
                  <a:pt x="776" y="698"/>
                </a:lnTo>
                <a:lnTo>
                  <a:pt x="778" y="695"/>
                </a:lnTo>
                <a:lnTo>
                  <a:pt x="781" y="692"/>
                </a:lnTo>
                <a:lnTo>
                  <a:pt x="784" y="688"/>
                </a:lnTo>
                <a:lnTo>
                  <a:pt x="786" y="686"/>
                </a:lnTo>
                <a:lnTo>
                  <a:pt x="789" y="682"/>
                </a:lnTo>
                <a:lnTo>
                  <a:pt x="791" y="679"/>
                </a:lnTo>
                <a:lnTo>
                  <a:pt x="793" y="677"/>
                </a:lnTo>
                <a:lnTo>
                  <a:pt x="795" y="674"/>
                </a:lnTo>
                <a:lnTo>
                  <a:pt x="796" y="673"/>
                </a:lnTo>
                <a:lnTo>
                  <a:pt x="797" y="673"/>
                </a:lnTo>
                <a:lnTo>
                  <a:pt x="797" y="672"/>
                </a:lnTo>
                <a:lnTo>
                  <a:pt x="803" y="676"/>
                </a:lnTo>
                <a:lnTo>
                  <a:pt x="807" y="678"/>
                </a:lnTo>
                <a:lnTo>
                  <a:pt x="812" y="682"/>
                </a:lnTo>
                <a:lnTo>
                  <a:pt x="816" y="686"/>
                </a:lnTo>
                <a:lnTo>
                  <a:pt x="820" y="689"/>
                </a:lnTo>
                <a:lnTo>
                  <a:pt x="824" y="693"/>
                </a:lnTo>
                <a:lnTo>
                  <a:pt x="828" y="697"/>
                </a:lnTo>
                <a:lnTo>
                  <a:pt x="832" y="700"/>
                </a:lnTo>
                <a:lnTo>
                  <a:pt x="835" y="705"/>
                </a:lnTo>
                <a:lnTo>
                  <a:pt x="839" y="709"/>
                </a:lnTo>
                <a:lnTo>
                  <a:pt x="842" y="714"/>
                </a:lnTo>
                <a:lnTo>
                  <a:pt x="844" y="719"/>
                </a:lnTo>
                <a:lnTo>
                  <a:pt x="848" y="724"/>
                </a:lnTo>
                <a:lnTo>
                  <a:pt x="851" y="729"/>
                </a:lnTo>
                <a:lnTo>
                  <a:pt x="852" y="733"/>
                </a:lnTo>
                <a:lnTo>
                  <a:pt x="855" y="740"/>
                </a:lnTo>
                <a:close/>
                <a:moveTo>
                  <a:pt x="1214" y="864"/>
                </a:moveTo>
                <a:lnTo>
                  <a:pt x="1211" y="862"/>
                </a:lnTo>
                <a:lnTo>
                  <a:pt x="1207" y="861"/>
                </a:lnTo>
                <a:lnTo>
                  <a:pt x="1205" y="860"/>
                </a:lnTo>
                <a:lnTo>
                  <a:pt x="1202" y="859"/>
                </a:lnTo>
                <a:lnTo>
                  <a:pt x="1198" y="858"/>
                </a:lnTo>
                <a:lnTo>
                  <a:pt x="1195" y="856"/>
                </a:lnTo>
                <a:lnTo>
                  <a:pt x="1192" y="854"/>
                </a:lnTo>
                <a:lnTo>
                  <a:pt x="1188" y="853"/>
                </a:lnTo>
                <a:lnTo>
                  <a:pt x="1186" y="851"/>
                </a:lnTo>
                <a:lnTo>
                  <a:pt x="1182" y="850"/>
                </a:lnTo>
                <a:lnTo>
                  <a:pt x="1179" y="849"/>
                </a:lnTo>
                <a:lnTo>
                  <a:pt x="1176" y="847"/>
                </a:lnTo>
                <a:lnTo>
                  <a:pt x="1172" y="845"/>
                </a:lnTo>
                <a:lnTo>
                  <a:pt x="1170" y="844"/>
                </a:lnTo>
                <a:lnTo>
                  <a:pt x="1166" y="843"/>
                </a:lnTo>
                <a:lnTo>
                  <a:pt x="1163" y="842"/>
                </a:lnTo>
                <a:lnTo>
                  <a:pt x="1163" y="843"/>
                </a:lnTo>
                <a:lnTo>
                  <a:pt x="1163" y="844"/>
                </a:lnTo>
                <a:lnTo>
                  <a:pt x="1163" y="845"/>
                </a:lnTo>
                <a:lnTo>
                  <a:pt x="1163" y="847"/>
                </a:lnTo>
                <a:lnTo>
                  <a:pt x="1163" y="849"/>
                </a:lnTo>
                <a:lnTo>
                  <a:pt x="1163" y="850"/>
                </a:lnTo>
                <a:lnTo>
                  <a:pt x="1163" y="851"/>
                </a:lnTo>
                <a:lnTo>
                  <a:pt x="1163" y="853"/>
                </a:lnTo>
                <a:lnTo>
                  <a:pt x="1164" y="854"/>
                </a:lnTo>
                <a:lnTo>
                  <a:pt x="1164" y="856"/>
                </a:lnTo>
                <a:lnTo>
                  <a:pt x="1164" y="858"/>
                </a:lnTo>
                <a:lnTo>
                  <a:pt x="1164" y="859"/>
                </a:lnTo>
                <a:lnTo>
                  <a:pt x="1164" y="860"/>
                </a:lnTo>
                <a:lnTo>
                  <a:pt x="1164" y="861"/>
                </a:lnTo>
                <a:lnTo>
                  <a:pt x="1164" y="862"/>
                </a:lnTo>
                <a:lnTo>
                  <a:pt x="1164" y="864"/>
                </a:lnTo>
                <a:lnTo>
                  <a:pt x="1168" y="864"/>
                </a:lnTo>
                <a:lnTo>
                  <a:pt x="1171" y="864"/>
                </a:lnTo>
                <a:lnTo>
                  <a:pt x="1175" y="864"/>
                </a:lnTo>
                <a:lnTo>
                  <a:pt x="1178" y="865"/>
                </a:lnTo>
                <a:lnTo>
                  <a:pt x="1180" y="865"/>
                </a:lnTo>
                <a:lnTo>
                  <a:pt x="1184" y="865"/>
                </a:lnTo>
                <a:lnTo>
                  <a:pt x="1187" y="865"/>
                </a:lnTo>
                <a:lnTo>
                  <a:pt x="1190" y="865"/>
                </a:lnTo>
                <a:lnTo>
                  <a:pt x="1192" y="865"/>
                </a:lnTo>
                <a:lnTo>
                  <a:pt x="1197" y="865"/>
                </a:lnTo>
                <a:lnTo>
                  <a:pt x="1199" y="865"/>
                </a:lnTo>
                <a:lnTo>
                  <a:pt x="1202" y="865"/>
                </a:lnTo>
                <a:lnTo>
                  <a:pt x="1205" y="864"/>
                </a:lnTo>
                <a:lnTo>
                  <a:pt x="1207" y="864"/>
                </a:lnTo>
                <a:lnTo>
                  <a:pt x="1211" y="864"/>
                </a:lnTo>
                <a:lnTo>
                  <a:pt x="1214" y="864"/>
                </a:lnTo>
                <a:close/>
                <a:moveTo>
                  <a:pt x="823" y="764"/>
                </a:moveTo>
                <a:lnTo>
                  <a:pt x="805" y="767"/>
                </a:lnTo>
                <a:lnTo>
                  <a:pt x="789" y="770"/>
                </a:lnTo>
                <a:lnTo>
                  <a:pt x="773" y="774"/>
                </a:lnTo>
                <a:lnTo>
                  <a:pt x="757" y="778"/>
                </a:lnTo>
                <a:lnTo>
                  <a:pt x="742" y="783"/>
                </a:lnTo>
                <a:lnTo>
                  <a:pt x="727" y="788"/>
                </a:lnTo>
                <a:lnTo>
                  <a:pt x="713" y="794"/>
                </a:lnTo>
                <a:lnTo>
                  <a:pt x="699" y="800"/>
                </a:lnTo>
                <a:lnTo>
                  <a:pt x="687" y="807"/>
                </a:lnTo>
                <a:lnTo>
                  <a:pt x="675" y="816"/>
                </a:lnTo>
                <a:lnTo>
                  <a:pt x="664" y="824"/>
                </a:lnTo>
                <a:lnTo>
                  <a:pt x="653" y="834"/>
                </a:lnTo>
                <a:lnTo>
                  <a:pt x="645" y="845"/>
                </a:lnTo>
                <a:lnTo>
                  <a:pt x="637" y="858"/>
                </a:lnTo>
                <a:lnTo>
                  <a:pt x="632" y="871"/>
                </a:lnTo>
                <a:lnTo>
                  <a:pt x="626" y="886"/>
                </a:lnTo>
                <a:lnTo>
                  <a:pt x="629" y="886"/>
                </a:lnTo>
                <a:lnTo>
                  <a:pt x="633" y="885"/>
                </a:lnTo>
                <a:lnTo>
                  <a:pt x="636" y="885"/>
                </a:lnTo>
                <a:lnTo>
                  <a:pt x="640" y="885"/>
                </a:lnTo>
                <a:lnTo>
                  <a:pt x="643" y="885"/>
                </a:lnTo>
                <a:lnTo>
                  <a:pt x="645" y="885"/>
                </a:lnTo>
                <a:lnTo>
                  <a:pt x="649" y="885"/>
                </a:lnTo>
                <a:lnTo>
                  <a:pt x="652" y="885"/>
                </a:lnTo>
                <a:lnTo>
                  <a:pt x="655" y="886"/>
                </a:lnTo>
                <a:lnTo>
                  <a:pt x="657" y="886"/>
                </a:lnTo>
                <a:lnTo>
                  <a:pt x="661" y="886"/>
                </a:lnTo>
                <a:lnTo>
                  <a:pt x="664" y="886"/>
                </a:lnTo>
                <a:lnTo>
                  <a:pt x="667" y="887"/>
                </a:lnTo>
                <a:lnTo>
                  <a:pt x="670" y="887"/>
                </a:lnTo>
                <a:lnTo>
                  <a:pt x="672" y="887"/>
                </a:lnTo>
                <a:lnTo>
                  <a:pt x="676" y="888"/>
                </a:lnTo>
                <a:lnTo>
                  <a:pt x="684" y="890"/>
                </a:lnTo>
                <a:lnTo>
                  <a:pt x="694" y="892"/>
                </a:lnTo>
                <a:lnTo>
                  <a:pt x="702" y="893"/>
                </a:lnTo>
                <a:lnTo>
                  <a:pt x="710" y="896"/>
                </a:lnTo>
                <a:lnTo>
                  <a:pt x="718" y="898"/>
                </a:lnTo>
                <a:lnTo>
                  <a:pt x="725" y="899"/>
                </a:lnTo>
                <a:lnTo>
                  <a:pt x="731" y="903"/>
                </a:lnTo>
                <a:lnTo>
                  <a:pt x="738" y="905"/>
                </a:lnTo>
                <a:lnTo>
                  <a:pt x="745" y="909"/>
                </a:lnTo>
                <a:lnTo>
                  <a:pt x="752" y="914"/>
                </a:lnTo>
                <a:lnTo>
                  <a:pt x="757" y="919"/>
                </a:lnTo>
                <a:lnTo>
                  <a:pt x="764" y="924"/>
                </a:lnTo>
                <a:lnTo>
                  <a:pt x="769" y="930"/>
                </a:lnTo>
                <a:lnTo>
                  <a:pt x="776" y="937"/>
                </a:lnTo>
                <a:lnTo>
                  <a:pt x="782" y="946"/>
                </a:lnTo>
                <a:lnTo>
                  <a:pt x="789" y="955"/>
                </a:lnTo>
                <a:lnTo>
                  <a:pt x="789" y="950"/>
                </a:lnTo>
                <a:lnTo>
                  <a:pt x="791" y="944"/>
                </a:lnTo>
                <a:lnTo>
                  <a:pt x="791" y="937"/>
                </a:lnTo>
                <a:lnTo>
                  <a:pt x="793" y="931"/>
                </a:lnTo>
                <a:lnTo>
                  <a:pt x="796" y="924"/>
                </a:lnTo>
                <a:lnTo>
                  <a:pt x="799" y="917"/>
                </a:lnTo>
                <a:lnTo>
                  <a:pt x="801" y="910"/>
                </a:lnTo>
                <a:lnTo>
                  <a:pt x="805" y="903"/>
                </a:lnTo>
                <a:lnTo>
                  <a:pt x="809" y="897"/>
                </a:lnTo>
                <a:lnTo>
                  <a:pt x="815" y="891"/>
                </a:lnTo>
                <a:lnTo>
                  <a:pt x="820" y="886"/>
                </a:lnTo>
                <a:lnTo>
                  <a:pt x="825" y="881"/>
                </a:lnTo>
                <a:lnTo>
                  <a:pt x="832" y="876"/>
                </a:lnTo>
                <a:lnTo>
                  <a:pt x="839" y="874"/>
                </a:lnTo>
                <a:lnTo>
                  <a:pt x="846" y="871"/>
                </a:lnTo>
                <a:lnTo>
                  <a:pt x="854" y="870"/>
                </a:lnTo>
                <a:lnTo>
                  <a:pt x="858" y="870"/>
                </a:lnTo>
                <a:lnTo>
                  <a:pt x="862" y="870"/>
                </a:lnTo>
                <a:lnTo>
                  <a:pt x="866" y="872"/>
                </a:lnTo>
                <a:lnTo>
                  <a:pt x="870" y="874"/>
                </a:lnTo>
                <a:lnTo>
                  <a:pt x="873" y="877"/>
                </a:lnTo>
                <a:lnTo>
                  <a:pt x="875" y="880"/>
                </a:lnTo>
                <a:lnTo>
                  <a:pt x="878" y="883"/>
                </a:lnTo>
                <a:lnTo>
                  <a:pt x="881" y="887"/>
                </a:lnTo>
                <a:lnTo>
                  <a:pt x="883" y="891"/>
                </a:lnTo>
                <a:lnTo>
                  <a:pt x="886" y="894"/>
                </a:lnTo>
                <a:lnTo>
                  <a:pt x="889" y="898"/>
                </a:lnTo>
                <a:lnTo>
                  <a:pt x="891" y="902"/>
                </a:lnTo>
                <a:lnTo>
                  <a:pt x="895" y="905"/>
                </a:lnTo>
                <a:lnTo>
                  <a:pt x="898" y="908"/>
                </a:lnTo>
                <a:lnTo>
                  <a:pt x="902" y="910"/>
                </a:lnTo>
                <a:lnTo>
                  <a:pt x="907" y="912"/>
                </a:lnTo>
                <a:lnTo>
                  <a:pt x="916" y="915"/>
                </a:lnTo>
                <a:lnTo>
                  <a:pt x="925" y="917"/>
                </a:lnTo>
                <a:lnTo>
                  <a:pt x="933" y="918"/>
                </a:lnTo>
                <a:lnTo>
                  <a:pt x="941" y="919"/>
                </a:lnTo>
                <a:lnTo>
                  <a:pt x="950" y="919"/>
                </a:lnTo>
                <a:lnTo>
                  <a:pt x="959" y="919"/>
                </a:lnTo>
                <a:lnTo>
                  <a:pt x="967" y="918"/>
                </a:lnTo>
                <a:lnTo>
                  <a:pt x="975" y="915"/>
                </a:lnTo>
                <a:lnTo>
                  <a:pt x="983" y="914"/>
                </a:lnTo>
                <a:lnTo>
                  <a:pt x="989" y="910"/>
                </a:lnTo>
                <a:lnTo>
                  <a:pt x="998" y="907"/>
                </a:lnTo>
                <a:lnTo>
                  <a:pt x="1004" y="903"/>
                </a:lnTo>
                <a:lnTo>
                  <a:pt x="1011" y="898"/>
                </a:lnTo>
                <a:lnTo>
                  <a:pt x="1018" y="893"/>
                </a:lnTo>
                <a:lnTo>
                  <a:pt x="1023" y="888"/>
                </a:lnTo>
                <a:lnTo>
                  <a:pt x="1028" y="882"/>
                </a:lnTo>
                <a:lnTo>
                  <a:pt x="1018" y="880"/>
                </a:lnTo>
                <a:lnTo>
                  <a:pt x="1007" y="877"/>
                </a:lnTo>
                <a:lnTo>
                  <a:pt x="998" y="875"/>
                </a:lnTo>
                <a:lnTo>
                  <a:pt x="989" y="872"/>
                </a:lnTo>
                <a:lnTo>
                  <a:pt x="983" y="871"/>
                </a:lnTo>
                <a:lnTo>
                  <a:pt x="976" y="869"/>
                </a:lnTo>
                <a:lnTo>
                  <a:pt x="969" y="866"/>
                </a:lnTo>
                <a:lnTo>
                  <a:pt x="963" y="865"/>
                </a:lnTo>
                <a:lnTo>
                  <a:pt x="956" y="864"/>
                </a:lnTo>
                <a:lnTo>
                  <a:pt x="949" y="862"/>
                </a:lnTo>
                <a:lnTo>
                  <a:pt x="942" y="862"/>
                </a:lnTo>
                <a:lnTo>
                  <a:pt x="933" y="862"/>
                </a:lnTo>
                <a:lnTo>
                  <a:pt x="924" y="862"/>
                </a:lnTo>
                <a:lnTo>
                  <a:pt x="913" y="864"/>
                </a:lnTo>
                <a:lnTo>
                  <a:pt x="901" y="866"/>
                </a:lnTo>
                <a:lnTo>
                  <a:pt x="887" y="870"/>
                </a:lnTo>
                <a:lnTo>
                  <a:pt x="882" y="851"/>
                </a:lnTo>
                <a:lnTo>
                  <a:pt x="885" y="848"/>
                </a:lnTo>
                <a:lnTo>
                  <a:pt x="887" y="844"/>
                </a:lnTo>
                <a:lnTo>
                  <a:pt x="890" y="842"/>
                </a:lnTo>
                <a:lnTo>
                  <a:pt x="894" y="838"/>
                </a:lnTo>
                <a:lnTo>
                  <a:pt x="898" y="834"/>
                </a:lnTo>
                <a:lnTo>
                  <a:pt x="902" y="832"/>
                </a:lnTo>
                <a:lnTo>
                  <a:pt x="906" y="828"/>
                </a:lnTo>
                <a:lnTo>
                  <a:pt x="912" y="824"/>
                </a:lnTo>
                <a:lnTo>
                  <a:pt x="917" y="822"/>
                </a:lnTo>
                <a:lnTo>
                  <a:pt x="922" y="819"/>
                </a:lnTo>
                <a:lnTo>
                  <a:pt x="928" y="817"/>
                </a:lnTo>
                <a:lnTo>
                  <a:pt x="933" y="816"/>
                </a:lnTo>
                <a:lnTo>
                  <a:pt x="940" y="815"/>
                </a:lnTo>
                <a:lnTo>
                  <a:pt x="945" y="813"/>
                </a:lnTo>
                <a:lnTo>
                  <a:pt x="952" y="812"/>
                </a:lnTo>
                <a:lnTo>
                  <a:pt x="959" y="812"/>
                </a:lnTo>
                <a:lnTo>
                  <a:pt x="972" y="813"/>
                </a:lnTo>
                <a:lnTo>
                  <a:pt x="984" y="816"/>
                </a:lnTo>
                <a:lnTo>
                  <a:pt x="996" y="818"/>
                </a:lnTo>
                <a:lnTo>
                  <a:pt x="1008" y="821"/>
                </a:lnTo>
                <a:lnTo>
                  <a:pt x="1019" y="824"/>
                </a:lnTo>
                <a:lnTo>
                  <a:pt x="1030" y="829"/>
                </a:lnTo>
                <a:lnTo>
                  <a:pt x="1041" y="833"/>
                </a:lnTo>
                <a:lnTo>
                  <a:pt x="1051" y="837"/>
                </a:lnTo>
                <a:lnTo>
                  <a:pt x="1061" y="842"/>
                </a:lnTo>
                <a:lnTo>
                  <a:pt x="1071" y="845"/>
                </a:lnTo>
                <a:lnTo>
                  <a:pt x="1082" y="850"/>
                </a:lnTo>
                <a:lnTo>
                  <a:pt x="1093" y="854"/>
                </a:lnTo>
                <a:lnTo>
                  <a:pt x="1105" y="856"/>
                </a:lnTo>
                <a:lnTo>
                  <a:pt x="1117" y="860"/>
                </a:lnTo>
                <a:lnTo>
                  <a:pt x="1129" y="861"/>
                </a:lnTo>
                <a:lnTo>
                  <a:pt x="1143" y="864"/>
                </a:lnTo>
                <a:lnTo>
                  <a:pt x="1143" y="861"/>
                </a:lnTo>
                <a:lnTo>
                  <a:pt x="1143" y="859"/>
                </a:lnTo>
                <a:lnTo>
                  <a:pt x="1143" y="856"/>
                </a:lnTo>
                <a:lnTo>
                  <a:pt x="1141" y="855"/>
                </a:lnTo>
                <a:lnTo>
                  <a:pt x="1141" y="853"/>
                </a:lnTo>
                <a:lnTo>
                  <a:pt x="1141" y="850"/>
                </a:lnTo>
                <a:lnTo>
                  <a:pt x="1141" y="848"/>
                </a:lnTo>
                <a:lnTo>
                  <a:pt x="1141" y="847"/>
                </a:lnTo>
                <a:lnTo>
                  <a:pt x="1141" y="844"/>
                </a:lnTo>
                <a:lnTo>
                  <a:pt x="1141" y="843"/>
                </a:lnTo>
                <a:lnTo>
                  <a:pt x="1141" y="840"/>
                </a:lnTo>
                <a:lnTo>
                  <a:pt x="1140" y="838"/>
                </a:lnTo>
                <a:lnTo>
                  <a:pt x="1140" y="837"/>
                </a:lnTo>
                <a:lnTo>
                  <a:pt x="1140" y="834"/>
                </a:lnTo>
                <a:lnTo>
                  <a:pt x="1140" y="833"/>
                </a:lnTo>
                <a:lnTo>
                  <a:pt x="1140" y="831"/>
                </a:lnTo>
                <a:lnTo>
                  <a:pt x="1123" y="824"/>
                </a:lnTo>
                <a:lnTo>
                  <a:pt x="1104" y="817"/>
                </a:lnTo>
                <a:lnTo>
                  <a:pt x="1085" y="811"/>
                </a:lnTo>
                <a:lnTo>
                  <a:pt x="1066" y="804"/>
                </a:lnTo>
                <a:lnTo>
                  <a:pt x="1047" y="797"/>
                </a:lnTo>
                <a:lnTo>
                  <a:pt x="1028" y="791"/>
                </a:lnTo>
                <a:lnTo>
                  <a:pt x="1011" y="785"/>
                </a:lnTo>
                <a:lnTo>
                  <a:pt x="992" y="780"/>
                </a:lnTo>
                <a:lnTo>
                  <a:pt x="975" y="775"/>
                </a:lnTo>
                <a:lnTo>
                  <a:pt x="956" y="770"/>
                </a:lnTo>
                <a:lnTo>
                  <a:pt x="938" y="767"/>
                </a:lnTo>
                <a:lnTo>
                  <a:pt x="922" y="763"/>
                </a:lnTo>
                <a:lnTo>
                  <a:pt x="906" y="760"/>
                </a:lnTo>
                <a:lnTo>
                  <a:pt x="891" y="759"/>
                </a:lnTo>
                <a:lnTo>
                  <a:pt x="877" y="758"/>
                </a:lnTo>
                <a:lnTo>
                  <a:pt x="862" y="758"/>
                </a:lnTo>
                <a:lnTo>
                  <a:pt x="863" y="764"/>
                </a:lnTo>
                <a:lnTo>
                  <a:pt x="864" y="770"/>
                </a:lnTo>
                <a:lnTo>
                  <a:pt x="866" y="775"/>
                </a:lnTo>
                <a:lnTo>
                  <a:pt x="866" y="781"/>
                </a:lnTo>
                <a:lnTo>
                  <a:pt x="867" y="788"/>
                </a:lnTo>
                <a:lnTo>
                  <a:pt x="867" y="794"/>
                </a:lnTo>
                <a:lnTo>
                  <a:pt x="867" y="799"/>
                </a:lnTo>
                <a:lnTo>
                  <a:pt x="866" y="805"/>
                </a:lnTo>
                <a:lnTo>
                  <a:pt x="866" y="810"/>
                </a:lnTo>
                <a:lnTo>
                  <a:pt x="864" y="815"/>
                </a:lnTo>
                <a:lnTo>
                  <a:pt x="864" y="819"/>
                </a:lnTo>
                <a:lnTo>
                  <a:pt x="863" y="824"/>
                </a:lnTo>
                <a:lnTo>
                  <a:pt x="863" y="829"/>
                </a:lnTo>
                <a:lnTo>
                  <a:pt x="862" y="834"/>
                </a:lnTo>
                <a:lnTo>
                  <a:pt x="860" y="839"/>
                </a:lnTo>
                <a:lnTo>
                  <a:pt x="860" y="843"/>
                </a:lnTo>
                <a:lnTo>
                  <a:pt x="859" y="843"/>
                </a:lnTo>
                <a:lnTo>
                  <a:pt x="859" y="844"/>
                </a:lnTo>
                <a:lnTo>
                  <a:pt x="858" y="845"/>
                </a:lnTo>
                <a:lnTo>
                  <a:pt x="858" y="847"/>
                </a:lnTo>
                <a:lnTo>
                  <a:pt x="856" y="848"/>
                </a:lnTo>
                <a:lnTo>
                  <a:pt x="855" y="849"/>
                </a:lnTo>
                <a:lnTo>
                  <a:pt x="855" y="850"/>
                </a:lnTo>
                <a:lnTo>
                  <a:pt x="854" y="851"/>
                </a:lnTo>
                <a:lnTo>
                  <a:pt x="852" y="853"/>
                </a:lnTo>
                <a:lnTo>
                  <a:pt x="851" y="854"/>
                </a:lnTo>
                <a:lnTo>
                  <a:pt x="850" y="854"/>
                </a:lnTo>
                <a:lnTo>
                  <a:pt x="848" y="855"/>
                </a:lnTo>
                <a:lnTo>
                  <a:pt x="846" y="856"/>
                </a:lnTo>
                <a:lnTo>
                  <a:pt x="844" y="858"/>
                </a:lnTo>
                <a:lnTo>
                  <a:pt x="846" y="849"/>
                </a:lnTo>
                <a:lnTo>
                  <a:pt x="846" y="842"/>
                </a:lnTo>
                <a:lnTo>
                  <a:pt x="846" y="834"/>
                </a:lnTo>
                <a:lnTo>
                  <a:pt x="846" y="828"/>
                </a:lnTo>
                <a:lnTo>
                  <a:pt x="844" y="821"/>
                </a:lnTo>
                <a:lnTo>
                  <a:pt x="843" y="815"/>
                </a:lnTo>
                <a:lnTo>
                  <a:pt x="843" y="808"/>
                </a:lnTo>
                <a:lnTo>
                  <a:pt x="840" y="802"/>
                </a:lnTo>
                <a:lnTo>
                  <a:pt x="839" y="796"/>
                </a:lnTo>
                <a:lnTo>
                  <a:pt x="838" y="791"/>
                </a:lnTo>
                <a:lnTo>
                  <a:pt x="835" y="786"/>
                </a:lnTo>
                <a:lnTo>
                  <a:pt x="832" y="781"/>
                </a:lnTo>
                <a:lnTo>
                  <a:pt x="831" y="776"/>
                </a:lnTo>
                <a:lnTo>
                  <a:pt x="828" y="772"/>
                </a:lnTo>
                <a:lnTo>
                  <a:pt x="825" y="768"/>
                </a:lnTo>
                <a:lnTo>
                  <a:pt x="823" y="764"/>
                </a:lnTo>
                <a:close/>
                <a:moveTo>
                  <a:pt x="1492" y="1058"/>
                </a:moveTo>
                <a:lnTo>
                  <a:pt x="1488" y="1054"/>
                </a:lnTo>
                <a:lnTo>
                  <a:pt x="1484" y="1050"/>
                </a:lnTo>
                <a:lnTo>
                  <a:pt x="1480" y="1047"/>
                </a:lnTo>
                <a:lnTo>
                  <a:pt x="1476" y="1043"/>
                </a:lnTo>
                <a:lnTo>
                  <a:pt x="1472" y="1039"/>
                </a:lnTo>
                <a:lnTo>
                  <a:pt x="1468" y="1036"/>
                </a:lnTo>
                <a:lnTo>
                  <a:pt x="1464" y="1032"/>
                </a:lnTo>
                <a:lnTo>
                  <a:pt x="1460" y="1030"/>
                </a:lnTo>
                <a:lnTo>
                  <a:pt x="1456" y="1026"/>
                </a:lnTo>
                <a:lnTo>
                  <a:pt x="1453" y="1022"/>
                </a:lnTo>
                <a:lnTo>
                  <a:pt x="1449" y="1019"/>
                </a:lnTo>
                <a:lnTo>
                  <a:pt x="1445" y="1015"/>
                </a:lnTo>
                <a:lnTo>
                  <a:pt x="1441" y="1011"/>
                </a:lnTo>
                <a:lnTo>
                  <a:pt x="1437" y="1009"/>
                </a:lnTo>
                <a:lnTo>
                  <a:pt x="1433" y="1005"/>
                </a:lnTo>
                <a:lnTo>
                  <a:pt x="1429" y="1001"/>
                </a:lnTo>
                <a:lnTo>
                  <a:pt x="1429" y="1004"/>
                </a:lnTo>
                <a:lnTo>
                  <a:pt x="1430" y="1006"/>
                </a:lnTo>
                <a:lnTo>
                  <a:pt x="1430" y="1009"/>
                </a:lnTo>
                <a:lnTo>
                  <a:pt x="1430" y="1011"/>
                </a:lnTo>
                <a:lnTo>
                  <a:pt x="1432" y="1015"/>
                </a:lnTo>
                <a:lnTo>
                  <a:pt x="1432" y="1017"/>
                </a:lnTo>
                <a:lnTo>
                  <a:pt x="1432" y="1020"/>
                </a:lnTo>
                <a:lnTo>
                  <a:pt x="1432" y="1021"/>
                </a:lnTo>
                <a:lnTo>
                  <a:pt x="1433" y="1023"/>
                </a:lnTo>
                <a:lnTo>
                  <a:pt x="1433" y="1026"/>
                </a:lnTo>
                <a:lnTo>
                  <a:pt x="1433" y="1028"/>
                </a:lnTo>
                <a:lnTo>
                  <a:pt x="1433" y="1031"/>
                </a:lnTo>
                <a:lnTo>
                  <a:pt x="1433" y="1033"/>
                </a:lnTo>
                <a:lnTo>
                  <a:pt x="1433" y="1036"/>
                </a:lnTo>
                <a:lnTo>
                  <a:pt x="1433" y="1038"/>
                </a:lnTo>
                <a:lnTo>
                  <a:pt x="1433" y="1041"/>
                </a:lnTo>
                <a:lnTo>
                  <a:pt x="1437" y="1041"/>
                </a:lnTo>
                <a:lnTo>
                  <a:pt x="1440" y="1042"/>
                </a:lnTo>
                <a:lnTo>
                  <a:pt x="1444" y="1043"/>
                </a:lnTo>
                <a:lnTo>
                  <a:pt x="1448" y="1044"/>
                </a:lnTo>
                <a:lnTo>
                  <a:pt x="1451" y="1046"/>
                </a:lnTo>
                <a:lnTo>
                  <a:pt x="1455" y="1047"/>
                </a:lnTo>
                <a:lnTo>
                  <a:pt x="1459" y="1047"/>
                </a:lnTo>
                <a:lnTo>
                  <a:pt x="1461" y="1048"/>
                </a:lnTo>
                <a:lnTo>
                  <a:pt x="1465" y="1049"/>
                </a:lnTo>
                <a:lnTo>
                  <a:pt x="1469" y="1050"/>
                </a:lnTo>
                <a:lnTo>
                  <a:pt x="1473" y="1052"/>
                </a:lnTo>
                <a:lnTo>
                  <a:pt x="1476" y="1053"/>
                </a:lnTo>
                <a:lnTo>
                  <a:pt x="1480" y="1054"/>
                </a:lnTo>
                <a:lnTo>
                  <a:pt x="1484" y="1055"/>
                </a:lnTo>
                <a:lnTo>
                  <a:pt x="1488" y="1057"/>
                </a:lnTo>
                <a:lnTo>
                  <a:pt x="1492" y="1058"/>
                </a:lnTo>
                <a:close/>
                <a:moveTo>
                  <a:pt x="1062" y="917"/>
                </a:moveTo>
                <a:lnTo>
                  <a:pt x="1063" y="919"/>
                </a:lnTo>
                <a:lnTo>
                  <a:pt x="1063" y="920"/>
                </a:lnTo>
                <a:lnTo>
                  <a:pt x="1065" y="923"/>
                </a:lnTo>
                <a:lnTo>
                  <a:pt x="1066" y="925"/>
                </a:lnTo>
                <a:lnTo>
                  <a:pt x="1066" y="926"/>
                </a:lnTo>
                <a:lnTo>
                  <a:pt x="1067" y="929"/>
                </a:lnTo>
                <a:lnTo>
                  <a:pt x="1067" y="931"/>
                </a:lnTo>
                <a:lnTo>
                  <a:pt x="1069" y="933"/>
                </a:lnTo>
                <a:lnTo>
                  <a:pt x="1070" y="935"/>
                </a:lnTo>
                <a:lnTo>
                  <a:pt x="1071" y="936"/>
                </a:lnTo>
                <a:lnTo>
                  <a:pt x="1073" y="937"/>
                </a:lnTo>
                <a:lnTo>
                  <a:pt x="1074" y="940"/>
                </a:lnTo>
                <a:lnTo>
                  <a:pt x="1076" y="941"/>
                </a:lnTo>
                <a:lnTo>
                  <a:pt x="1078" y="942"/>
                </a:lnTo>
                <a:lnTo>
                  <a:pt x="1080" y="944"/>
                </a:lnTo>
                <a:lnTo>
                  <a:pt x="1082" y="945"/>
                </a:lnTo>
                <a:lnTo>
                  <a:pt x="1086" y="946"/>
                </a:lnTo>
                <a:lnTo>
                  <a:pt x="1092" y="947"/>
                </a:lnTo>
                <a:lnTo>
                  <a:pt x="1096" y="947"/>
                </a:lnTo>
                <a:lnTo>
                  <a:pt x="1101" y="947"/>
                </a:lnTo>
                <a:lnTo>
                  <a:pt x="1105" y="947"/>
                </a:lnTo>
                <a:lnTo>
                  <a:pt x="1110" y="946"/>
                </a:lnTo>
                <a:lnTo>
                  <a:pt x="1115" y="945"/>
                </a:lnTo>
                <a:lnTo>
                  <a:pt x="1120" y="944"/>
                </a:lnTo>
                <a:lnTo>
                  <a:pt x="1124" y="942"/>
                </a:lnTo>
                <a:lnTo>
                  <a:pt x="1128" y="940"/>
                </a:lnTo>
                <a:lnTo>
                  <a:pt x="1131" y="937"/>
                </a:lnTo>
                <a:lnTo>
                  <a:pt x="1135" y="936"/>
                </a:lnTo>
                <a:lnTo>
                  <a:pt x="1137" y="934"/>
                </a:lnTo>
                <a:lnTo>
                  <a:pt x="1139" y="931"/>
                </a:lnTo>
                <a:lnTo>
                  <a:pt x="1140" y="929"/>
                </a:lnTo>
                <a:lnTo>
                  <a:pt x="1140" y="926"/>
                </a:lnTo>
                <a:lnTo>
                  <a:pt x="1140" y="925"/>
                </a:lnTo>
                <a:lnTo>
                  <a:pt x="1140" y="924"/>
                </a:lnTo>
                <a:lnTo>
                  <a:pt x="1140" y="923"/>
                </a:lnTo>
                <a:lnTo>
                  <a:pt x="1140" y="921"/>
                </a:lnTo>
                <a:lnTo>
                  <a:pt x="1140" y="920"/>
                </a:lnTo>
                <a:lnTo>
                  <a:pt x="1140" y="919"/>
                </a:lnTo>
                <a:lnTo>
                  <a:pt x="1140" y="918"/>
                </a:lnTo>
                <a:lnTo>
                  <a:pt x="1140" y="917"/>
                </a:lnTo>
                <a:lnTo>
                  <a:pt x="1140" y="915"/>
                </a:lnTo>
                <a:lnTo>
                  <a:pt x="1140" y="914"/>
                </a:lnTo>
                <a:lnTo>
                  <a:pt x="1140" y="912"/>
                </a:lnTo>
                <a:lnTo>
                  <a:pt x="1140" y="910"/>
                </a:lnTo>
                <a:lnTo>
                  <a:pt x="1140" y="909"/>
                </a:lnTo>
                <a:lnTo>
                  <a:pt x="1140" y="908"/>
                </a:lnTo>
                <a:lnTo>
                  <a:pt x="1140" y="907"/>
                </a:lnTo>
                <a:lnTo>
                  <a:pt x="1140" y="905"/>
                </a:lnTo>
                <a:lnTo>
                  <a:pt x="1139" y="905"/>
                </a:lnTo>
                <a:lnTo>
                  <a:pt x="1137" y="905"/>
                </a:lnTo>
                <a:lnTo>
                  <a:pt x="1135" y="905"/>
                </a:lnTo>
                <a:lnTo>
                  <a:pt x="1133" y="905"/>
                </a:lnTo>
                <a:lnTo>
                  <a:pt x="1132" y="905"/>
                </a:lnTo>
                <a:lnTo>
                  <a:pt x="1131" y="905"/>
                </a:lnTo>
                <a:lnTo>
                  <a:pt x="1128" y="905"/>
                </a:lnTo>
                <a:lnTo>
                  <a:pt x="1127" y="905"/>
                </a:lnTo>
                <a:lnTo>
                  <a:pt x="1125" y="905"/>
                </a:lnTo>
                <a:lnTo>
                  <a:pt x="1123" y="905"/>
                </a:lnTo>
                <a:lnTo>
                  <a:pt x="1121" y="905"/>
                </a:lnTo>
                <a:lnTo>
                  <a:pt x="1120" y="905"/>
                </a:lnTo>
                <a:lnTo>
                  <a:pt x="1117" y="905"/>
                </a:lnTo>
                <a:lnTo>
                  <a:pt x="1116" y="905"/>
                </a:lnTo>
                <a:lnTo>
                  <a:pt x="1113" y="905"/>
                </a:lnTo>
                <a:lnTo>
                  <a:pt x="1112" y="905"/>
                </a:lnTo>
                <a:lnTo>
                  <a:pt x="1108" y="905"/>
                </a:lnTo>
                <a:lnTo>
                  <a:pt x="1105" y="907"/>
                </a:lnTo>
                <a:lnTo>
                  <a:pt x="1101" y="907"/>
                </a:lnTo>
                <a:lnTo>
                  <a:pt x="1098" y="907"/>
                </a:lnTo>
                <a:lnTo>
                  <a:pt x="1096" y="907"/>
                </a:lnTo>
                <a:lnTo>
                  <a:pt x="1092" y="908"/>
                </a:lnTo>
                <a:lnTo>
                  <a:pt x="1089" y="908"/>
                </a:lnTo>
                <a:lnTo>
                  <a:pt x="1086" y="909"/>
                </a:lnTo>
                <a:lnTo>
                  <a:pt x="1084" y="909"/>
                </a:lnTo>
                <a:lnTo>
                  <a:pt x="1080" y="910"/>
                </a:lnTo>
                <a:lnTo>
                  <a:pt x="1077" y="912"/>
                </a:lnTo>
                <a:lnTo>
                  <a:pt x="1074" y="912"/>
                </a:lnTo>
                <a:lnTo>
                  <a:pt x="1071" y="913"/>
                </a:lnTo>
                <a:lnTo>
                  <a:pt x="1069" y="914"/>
                </a:lnTo>
                <a:lnTo>
                  <a:pt x="1065" y="915"/>
                </a:lnTo>
                <a:lnTo>
                  <a:pt x="1062" y="917"/>
                </a:lnTo>
                <a:close/>
                <a:moveTo>
                  <a:pt x="969" y="1028"/>
                </a:moveTo>
                <a:lnTo>
                  <a:pt x="942" y="1055"/>
                </a:lnTo>
                <a:lnTo>
                  <a:pt x="909" y="1025"/>
                </a:lnTo>
                <a:lnTo>
                  <a:pt x="942" y="989"/>
                </a:lnTo>
                <a:lnTo>
                  <a:pt x="969" y="1010"/>
                </a:lnTo>
                <a:lnTo>
                  <a:pt x="994" y="982"/>
                </a:lnTo>
                <a:lnTo>
                  <a:pt x="1028" y="1010"/>
                </a:lnTo>
                <a:lnTo>
                  <a:pt x="994" y="1050"/>
                </a:lnTo>
                <a:lnTo>
                  <a:pt x="969" y="1028"/>
                </a:lnTo>
                <a:close/>
                <a:moveTo>
                  <a:pt x="1350" y="582"/>
                </a:moveTo>
                <a:lnTo>
                  <a:pt x="1339" y="576"/>
                </a:lnTo>
                <a:lnTo>
                  <a:pt x="1330" y="570"/>
                </a:lnTo>
                <a:lnTo>
                  <a:pt x="1320" y="563"/>
                </a:lnTo>
                <a:lnTo>
                  <a:pt x="1312" y="557"/>
                </a:lnTo>
                <a:lnTo>
                  <a:pt x="1303" y="550"/>
                </a:lnTo>
                <a:lnTo>
                  <a:pt x="1295" y="545"/>
                </a:lnTo>
                <a:lnTo>
                  <a:pt x="1287" y="539"/>
                </a:lnTo>
                <a:lnTo>
                  <a:pt x="1280" y="533"/>
                </a:lnTo>
                <a:lnTo>
                  <a:pt x="1273" y="528"/>
                </a:lnTo>
                <a:lnTo>
                  <a:pt x="1266" y="523"/>
                </a:lnTo>
                <a:lnTo>
                  <a:pt x="1260" y="517"/>
                </a:lnTo>
                <a:lnTo>
                  <a:pt x="1254" y="512"/>
                </a:lnTo>
                <a:lnTo>
                  <a:pt x="1250" y="507"/>
                </a:lnTo>
                <a:lnTo>
                  <a:pt x="1245" y="502"/>
                </a:lnTo>
                <a:lnTo>
                  <a:pt x="1241" y="498"/>
                </a:lnTo>
                <a:lnTo>
                  <a:pt x="1238" y="494"/>
                </a:lnTo>
                <a:lnTo>
                  <a:pt x="1240" y="501"/>
                </a:lnTo>
                <a:lnTo>
                  <a:pt x="1241" y="509"/>
                </a:lnTo>
                <a:lnTo>
                  <a:pt x="1242" y="516"/>
                </a:lnTo>
                <a:lnTo>
                  <a:pt x="1244" y="523"/>
                </a:lnTo>
                <a:lnTo>
                  <a:pt x="1245" y="531"/>
                </a:lnTo>
                <a:lnTo>
                  <a:pt x="1245" y="538"/>
                </a:lnTo>
                <a:lnTo>
                  <a:pt x="1246" y="545"/>
                </a:lnTo>
                <a:lnTo>
                  <a:pt x="1248" y="553"/>
                </a:lnTo>
                <a:lnTo>
                  <a:pt x="1249" y="560"/>
                </a:lnTo>
                <a:lnTo>
                  <a:pt x="1250" y="566"/>
                </a:lnTo>
                <a:lnTo>
                  <a:pt x="1252" y="574"/>
                </a:lnTo>
                <a:lnTo>
                  <a:pt x="1252" y="581"/>
                </a:lnTo>
                <a:lnTo>
                  <a:pt x="1253" y="587"/>
                </a:lnTo>
                <a:lnTo>
                  <a:pt x="1254" y="595"/>
                </a:lnTo>
                <a:lnTo>
                  <a:pt x="1254" y="601"/>
                </a:lnTo>
                <a:lnTo>
                  <a:pt x="1256" y="607"/>
                </a:lnTo>
                <a:lnTo>
                  <a:pt x="1264" y="614"/>
                </a:lnTo>
                <a:lnTo>
                  <a:pt x="1273" y="620"/>
                </a:lnTo>
                <a:lnTo>
                  <a:pt x="1281" y="627"/>
                </a:lnTo>
                <a:lnTo>
                  <a:pt x="1289" y="634"/>
                </a:lnTo>
                <a:lnTo>
                  <a:pt x="1297" y="640"/>
                </a:lnTo>
                <a:lnTo>
                  <a:pt x="1305" y="647"/>
                </a:lnTo>
                <a:lnTo>
                  <a:pt x="1313" y="654"/>
                </a:lnTo>
                <a:lnTo>
                  <a:pt x="1322" y="661"/>
                </a:lnTo>
                <a:lnTo>
                  <a:pt x="1328" y="667"/>
                </a:lnTo>
                <a:lnTo>
                  <a:pt x="1336" y="674"/>
                </a:lnTo>
                <a:lnTo>
                  <a:pt x="1343" y="681"/>
                </a:lnTo>
                <a:lnTo>
                  <a:pt x="1350" y="688"/>
                </a:lnTo>
                <a:lnTo>
                  <a:pt x="1355" y="694"/>
                </a:lnTo>
                <a:lnTo>
                  <a:pt x="1362" y="702"/>
                </a:lnTo>
                <a:lnTo>
                  <a:pt x="1367" y="708"/>
                </a:lnTo>
                <a:lnTo>
                  <a:pt x="1371" y="715"/>
                </a:lnTo>
                <a:lnTo>
                  <a:pt x="1370" y="706"/>
                </a:lnTo>
                <a:lnTo>
                  <a:pt x="1369" y="699"/>
                </a:lnTo>
                <a:lnTo>
                  <a:pt x="1367" y="690"/>
                </a:lnTo>
                <a:lnTo>
                  <a:pt x="1366" y="683"/>
                </a:lnTo>
                <a:lnTo>
                  <a:pt x="1365" y="674"/>
                </a:lnTo>
                <a:lnTo>
                  <a:pt x="1363" y="666"/>
                </a:lnTo>
                <a:lnTo>
                  <a:pt x="1362" y="659"/>
                </a:lnTo>
                <a:lnTo>
                  <a:pt x="1361" y="650"/>
                </a:lnTo>
                <a:lnTo>
                  <a:pt x="1359" y="641"/>
                </a:lnTo>
                <a:lnTo>
                  <a:pt x="1358" y="633"/>
                </a:lnTo>
                <a:lnTo>
                  <a:pt x="1357" y="624"/>
                </a:lnTo>
                <a:lnTo>
                  <a:pt x="1355" y="617"/>
                </a:lnTo>
                <a:lnTo>
                  <a:pt x="1354" y="608"/>
                </a:lnTo>
                <a:lnTo>
                  <a:pt x="1352" y="600"/>
                </a:lnTo>
                <a:lnTo>
                  <a:pt x="1351" y="591"/>
                </a:lnTo>
                <a:lnTo>
                  <a:pt x="1350" y="582"/>
                </a:lnTo>
                <a:close/>
                <a:moveTo>
                  <a:pt x="1311" y="343"/>
                </a:moveTo>
                <a:lnTo>
                  <a:pt x="1307" y="350"/>
                </a:lnTo>
                <a:lnTo>
                  <a:pt x="1303" y="356"/>
                </a:lnTo>
                <a:lnTo>
                  <a:pt x="1297" y="364"/>
                </a:lnTo>
                <a:lnTo>
                  <a:pt x="1293" y="371"/>
                </a:lnTo>
                <a:lnTo>
                  <a:pt x="1288" y="377"/>
                </a:lnTo>
                <a:lnTo>
                  <a:pt x="1284" y="385"/>
                </a:lnTo>
                <a:lnTo>
                  <a:pt x="1279" y="392"/>
                </a:lnTo>
                <a:lnTo>
                  <a:pt x="1276" y="399"/>
                </a:lnTo>
                <a:lnTo>
                  <a:pt x="1272" y="407"/>
                </a:lnTo>
                <a:lnTo>
                  <a:pt x="1269" y="413"/>
                </a:lnTo>
                <a:lnTo>
                  <a:pt x="1266" y="420"/>
                </a:lnTo>
                <a:lnTo>
                  <a:pt x="1265" y="428"/>
                </a:lnTo>
                <a:lnTo>
                  <a:pt x="1265" y="434"/>
                </a:lnTo>
                <a:lnTo>
                  <a:pt x="1265" y="440"/>
                </a:lnTo>
                <a:lnTo>
                  <a:pt x="1266" y="446"/>
                </a:lnTo>
                <a:lnTo>
                  <a:pt x="1269" y="451"/>
                </a:lnTo>
                <a:lnTo>
                  <a:pt x="1270" y="453"/>
                </a:lnTo>
                <a:lnTo>
                  <a:pt x="1273" y="456"/>
                </a:lnTo>
                <a:lnTo>
                  <a:pt x="1274" y="459"/>
                </a:lnTo>
                <a:lnTo>
                  <a:pt x="1277" y="462"/>
                </a:lnTo>
                <a:lnTo>
                  <a:pt x="1281" y="466"/>
                </a:lnTo>
                <a:lnTo>
                  <a:pt x="1284" y="468"/>
                </a:lnTo>
                <a:lnTo>
                  <a:pt x="1288" y="472"/>
                </a:lnTo>
                <a:lnTo>
                  <a:pt x="1293" y="474"/>
                </a:lnTo>
                <a:lnTo>
                  <a:pt x="1297" y="478"/>
                </a:lnTo>
                <a:lnTo>
                  <a:pt x="1303" y="482"/>
                </a:lnTo>
                <a:lnTo>
                  <a:pt x="1308" y="485"/>
                </a:lnTo>
                <a:lnTo>
                  <a:pt x="1313" y="489"/>
                </a:lnTo>
                <a:lnTo>
                  <a:pt x="1319" y="493"/>
                </a:lnTo>
                <a:lnTo>
                  <a:pt x="1326" y="498"/>
                </a:lnTo>
                <a:lnTo>
                  <a:pt x="1331" y="501"/>
                </a:lnTo>
                <a:lnTo>
                  <a:pt x="1338" y="506"/>
                </a:lnTo>
                <a:lnTo>
                  <a:pt x="1336" y="495"/>
                </a:lnTo>
                <a:lnTo>
                  <a:pt x="1335" y="485"/>
                </a:lnTo>
                <a:lnTo>
                  <a:pt x="1334" y="475"/>
                </a:lnTo>
                <a:lnTo>
                  <a:pt x="1331" y="464"/>
                </a:lnTo>
                <a:lnTo>
                  <a:pt x="1330" y="455"/>
                </a:lnTo>
                <a:lnTo>
                  <a:pt x="1328" y="445"/>
                </a:lnTo>
                <a:lnTo>
                  <a:pt x="1327" y="434"/>
                </a:lnTo>
                <a:lnTo>
                  <a:pt x="1324" y="424"/>
                </a:lnTo>
                <a:lnTo>
                  <a:pt x="1323" y="414"/>
                </a:lnTo>
                <a:lnTo>
                  <a:pt x="1322" y="403"/>
                </a:lnTo>
                <a:lnTo>
                  <a:pt x="1320" y="393"/>
                </a:lnTo>
                <a:lnTo>
                  <a:pt x="1318" y="383"/>
                </a:lnTo>
                <a:lnTo>
                  <a:pt x="1316" y="373"/>
                </a:lnTo>
                <a:lnTo>
                  <a:pt x="1315" y="364"/>
                </a:lnTo>
                <a:lnTo>
                  <a:pt x="1313" y="353"/>
                </a:lnTo>
                <a:lnTo>
                  <a:pt x="1311" y="343"/>
                </a:lnTo>
                <a:close/>
                <a:moveTo>
                  <a:pt x="1676" y="1041"/>
                </a:moveTo>
                <a:lnTo>
                  <a:pt x="1681" y="1031"/>
                </a:lnTo>
                <a:lnTo>
                  <a:pt x="1685" y="1022"/>
                </a:lnTo>
                <a:lnTo>
                  <a:pt x="1689" y="1012"/>
                </a:lnTo>
                <a:lnTo>
                  <a:pt x="1691" y="1004"/>
                </a:lnTo>
                <a:lnTo>
                  <a:pt x="1694" y="994"/>
                </a:lnTo>
                <a:lnTo>
                  <a:pt x="1697" y="985"/>
                </a:lnTo>
                <a:lnTo>
                  <a:pt x="1699" y="977"/>
                </a:lnTo>
                <a:lnTo>
                  <a:pt x="1701" y="968"/>
                </a:lnTo>
                <a:lnTo>
                  <a:pt x="1703" y="960"/>
                </a:lnTo>
                <a:lnTo>
                  <a:pt x="1703" y="952"/>
                </a:lnTo>
                <a:lnTo>
                  <a:pt x="1705" y="945"/>
                </a:lnTo>
                <a:lnTo>
                  <a:pt x="1705" y="939"/>
                </a:lnTo>
                <a:lnTo>
                  <a:pt x="1705" y="931"/>
                </a:lnTo>
                <a:lnTo>
                  <a:pt x="1705" y="926"/>
                </a:lnTo>
                <a:lnTo>
                  <a:pt x="1703" y="920"/>
                </a:lnTo>
                <a:lnTo>
                  <a:pt x="1703" y="917"/>
                </a:lnTo>
                <a:lnTo>
                  <a:pt x="1695" y="892"/>
                </a:lnTo>
                <a:lnTo>
                  <a:pt x="1685" y="867"/>
                </a:lnTo>
                <a:lnTo>
                  <a:pt x="1671" y="845"/>
                </a:lnTo>
                <a:lnTo>
                  <a:pt x="1655" y="822"/>
                </a:lnTo>
                <a:lnTo>
                  <a:pt x="1637" y="801"/>
                </a:lnTo>
                <a:lnTo>
                  <a:pt x="1619" y="779"/>
                </a:lnTo>
                <a:lnTo>
                  <a:pt x="1597" y="759"/>
                </a:lnTo>
                <a:lnTo>
                  <a:pt x="1576" y="738"/>
                </a:lnTo>
                <a:lnTo>
                  <a:pt x="1551" y="720"/>
                </a:lnTo>
                <a:lnTo>
                  <a:pt x="1527" y="702"/>
                </a:lnTo>
                <a:lnTo>
                  <a:pt x="1503" y="683"/>
                </a:lnTo>
                <a:lnTo>
                  <a:pt x="1479" y="665"/>
                </a:lnTo>
                <a:lnTo>
                  <a:pt x="1453" y="649"/>
                </a:lnTo>
                <a:lnTo>
                  <a:pt x="1429" y="631"/>
                </a:lnTo>
                <a:lnTo>
                  <a:pt x="1404" y="617"/>
                </a:lnTo>
                <a:lnTo>
                  <a:pt x="1381" y="601"/>
                </a:lnTo>
                <a:lnTo>
                  <a:pt x="1381" y="606"/>
                </a:lnTo>
                <a:lnTo>
                  <a:pt x="1382" y="611"/>
                </a:lnTo>
                <a:lnTo>
                  <a:pt x="1382" y="616"/>
                </a:lnTo>
                <a:lnTo>
                  <a:pt x="1383" y="620"/>
                </a:lnTo>
                <a:lnTo>
                  <a:pt x="1383" y="624"/>
                </a:lnTo>
                <a:lnTo>
                  <a:pt x="1385" y="628"/>
                </a:lnTo>
                <a:lnTo>
                  <a:pt x="1385" y="633"/>
                </a:lnTo>
                <a:lnTo>
                  <a:pt x="1386" y="636"/>
                </a:lnTo>
                <a:lnTo>
                  <a:pt x="1386" y="640"/>
                </a:lnTo>
                <a:lnTo>
                  <a:pt x="1386" y="644"/>
                </a:lnTo>
                <a:lnTo>
                  <a:pt x="1387" y="646"/>
                </a:lnTo>
                <a:lnTo>
                  <a:pt x="1387" y="650"/>
                </a:lnTo>
                <a:lnTo>
                  <a:pt x="1387" y="652"/>
                </a:lnTo>
                <a:lnTo>
                  <a:pt x="1389" y="655"/>
                </a:lnTo>
                <a:lnTo>
                  <a:pt x="1389" y="657"/>
                </a:lnTo>
                <a:lnTo>
                  <a:pt x="1389" y="660"/>
                </a:lnTo>
                <a:lnTo>
                  <a:pt x="1390" y="668"/>
                </a:lnTo>
                <a:lnTo>
                  <a:pt x="1391" y="678"/>
                </a:lnTo>
                <a:lnTo>
                  <a:pt x="1393" y="687"/>
                </a:lnTo>
                <a:lnTo>
                  <a:pt x="1394" y="695"/>
                </a:lnTo>
                <a:lnTo>
                  <a:pt x="1395" y="705"/>
                </a:lnTo>
                <a:lnTo>
                  <a:pt x="1397" y="714"/>
                </a:lnTo>
                <a:lnTo>
                  <a:pt x="1398" y="724"/>
                </a:lnTo>
                <a:lnTo>
                  <a:pt x="1400" y="732"/>
                </a:lnTo>
                <a:lnTo>
                  <a:pt x="1401" y="742"/>
                </a:lnTo>
                <a:lnTo>
                  <a:pt x="1402" y="751"/>
                </a:lnTo>
                <a:lnTo>
                  <a:pt x="1404" y="760"/>
                </a:lnTo>
                <a:lnTo>
                  <a:pt x="1405" y="769"/>
                </a:lnTo>
                <a:lnTo>
                  <a:pt x="1405" y="779"/>
                </a:lnTo>
                <a:lnTo>
                  <a:pt x="1406" y="788"/>
                </a:lnTo>
                <a:lnTo>
                  <a:pt x="1408" y="797"/>
                </a:lnTo>
                <a:lnTo>
                  <a:pt x="1409" y="806"/>
                </a:lnTo>
                <a:lnTo>
                  <a:pt x="1428" y="819"/>
                </a:lnTo>
                <a:lnTo>
                  <a:pt x="1447" y="833"/>
                </a:lnTo>
                <a:lnTo>
                  <a:pt x="1464" y="847"/>
                </a:lnTo>
                <a:lnTo>
                  <a:pt x="1482" y="861"/>
                </a:lnTo>
                <a:lnTo>
                  <a:pt x="1499" y="875"/>
                </a:lnTo>
                <a:lnTo>
                  <a:pt x="1516" y="890"/>
                </a:lnTo>
                <a:lnTo>
                  <a:pt x="1533" y="904"/>
                </a:lnTo>
                <a:lnTo>
                  <a:pt x="1550" y="919"/>
                </a:lnTo>
                <a:lnTo>
                  <a:pt x="1566" y="935"/>
                </a:lnTo>
                <a:lnTo>
                  <a:pt x="1582" y="950"/>
                </a:lnTo>
                <a:lnTo>
                  <a:pt x="1598" y="964"/>
                </a:lnTo>
                <a:lnTo>
                  <a:pt x="1613" y="980"/>
                </a:lnTo>
                <a:lnTo>
                  <a:pt x="1629" y="995"/>
                </a:lnTo>
                <a:lnTo>
                  <a:pt x="1646" y="1010"/>
                </a:lnTo>
                <a:lnTo>
                  <a:pt x="1660" y="1025"/>
                </a:lnTo>
                <a:lnTo>
                  <a:pt x="1676" y="1041"/>
                </a:lnTo>
                <a:close/>
                <a:moveTo>
                  <a:pt x="1625" y="1107"/>
                </a:moveTo>
                <a:lnTo>
                  <a:pt x="1627" y="1106"/>
                </a:lnTo>
                <a:lnTo>
                  <a:pt x="1628" y="1105"/>
                </a:lnTo>
                <a:lnTo>
                  <a:pt x="1628" y="1103"/>
                </a:lnTo>
                <a:lnTo>
                  <a:pt x="1629" y="1102"/>
                </a:lnTo>
                <a:lnTo>
                  <a:pt x="1631" y="1101"/>
                </a:lnTo>
                <a:lnTo>
                  <a:pt x="1632" y="1101"/>
                </a:lnTo>
                <a:lnTo>
                  <a:pt x="1633" y="1100"/>
                </a:lnTo>
                <a:lnTo>
                  <a:pt x="1635" y="1098"/>
                </a:lnTo>
                <a:lnTo>
                  <a:pt x="1636" y="1097"/>
                </a:lnTo>
                <a:lnTo>
                  <a:pt x="1637" y="1096"/>
                </a:lnTo>
                <a:lnTo>
                  <a:pt x="1639" y="1095"/>
                </a:lnTo>
                <a:lnTo>
                  <a:pt x="1640" y="1093"/>
                </a:lnTo>
                <a:lnTo>
                  <a:pt x="1642" y="1092"/>
                </a:lnTo>
                <a:lnTo>
                  <a:pt x="1643" y="1091"/>
                </a:lnTo>
                <a:lnTo>
                  <a:pt x="1644" y="1090"/>
                </a:lnTo>
                <a:lnTo>
                  <a:pt x="1646" y="1089"/>
                </a:lnTo>
                <a:lnTo>
                  <a:pt x="1633" y="1077"/>
                </a:lnTo>
                <a:lnTo>
                  <a:pt x="1621" y="1066"/>
                </a:lnTo>
                <a:lnTo>
                  <a:pt x="1609" y="1054"/>
                </a:lnTo>
                <a:lnTo>
                  <a:pt x="1597" y="1042"/>
                </a:lnTo>
                <a:lnTo>
                  <a:pt x="1584" y="1030"/>
                </a:lnTo>
                <a:lnTo>
                  <a:pt x="1570" y="1016"/>
                </a:lnTo>
                <a:lnTo>
                  <a:pt x="1557" y="1004"/>
                </a:lnTo>
                <a:lnTo>
                  <a:pt x="1542" y="990"/>
                </a:lnTo>
                <a:lnTo>
                  <a:pt x="1529" y="977"/>
                </a:lnTo>
                <a:lnTo>
                  <a:pt x="1514" y="963"/>
                </a:lnTo>
                <a:lnTo>
                  <a:pt x="1498" y="950"/>
                </a:lnTo>
                <a:lnTo>
                  <a:pt x="1483" y="936"/>
                </a:lnTo>
                <a:lnTo>
                  <a:pt x="1467" y="923"/>
                </a:lnTo>
                <a:lnTo>
                  <a:pt x="1451" y="910"/>
                </a:lnTo>
                <a:lnTo>
                  <a:pt x="1434" y="897"/>
                </a:lnTo>
                <a:lnTo>
                  <a:pt x="1418" y="883"/>
                </a:lnTo>
                <a:lnTo>
                  <a:pt x="1418" y="887"/>
                </a:lnTo>
                <a:lnTo>
                  <a:pt x="1418" y="890"/>
                </a:lnTo>
                <a:lnTo>
                  <a:pt x="1420" y="893"/>
                </a:lnTo>
                <a:lnTo>
                  <a:pt x="1420" y="896"/>
                </a:lnTo>
                <a:lnTo>
                  <a:pt x="1420" y="899"/>
                </a:lnTo>
                <a:lnTo>
                  <a:pt x="1421" y="902"/>
                </a:lnTo>
                <a:lnTo>
                  <a:pt x="1421" y="905"/>
                </a:lnTo>
                <a:lnTo>
                  <a:pt x="1421" y="908"/>
                </a:lnTo>
                <a:lnTo>
                  <a:pt x="1422" y="912"/>
                </a:lnTo>
                <a:lnTo>
                  <a:pt x="1422" y="914"/>
                </a:lnTo>
                <a:lnTo>
                  <a:pt x="1422" y="918"/>
                </a:lnTo>
                <a:lnTo>
                  <a:pt x="1424" y="920"/>
                </a:lnTo>
                <a:lnTo>
                  <a:pt x="1424" y="923"/>
                </a:lnTo>
                <a:lnTo>
                  <a:pt x="1424" y="926"/>
                </a:lnTo>
                <a:lnTo>
                  <a:pt x="1425" y="929"/>
                </a:lnTo>
                <a:lnTo>
                  <a:pt x="1425" y="933"/>
                </a:lnTo>
                <a:lnTo>
                  <a:pt x="1440" y="944"/>
                </a:lnTo>
                <a:lnTo>
                  <a:pt x="1453" y="953"/>
                </a:lnTo>
                <a:lnTo>
                  <a:pt x="1467" y="964"/>
                </a:lnTo>
                <a:lnTo>
                  <a:pt x="1480" y="976"/>
                </a:lnTo>
                <a:lnTo>
                  <a:pt x="1494" y="987"/>
                </a:lnTo>
                <a:lnTo>
                  <a:pt x="1507" y="998"/>
                </a:lnTo>
                <a:lnTo>
                  <a:pt x="1521" y="1009"/>
                </a:lnTo>
                <a:lnTo>
                  <a:pt x="1533" y="1021"/>
                </a:lnTo>
                <a:lnTo>
                  <a:pt x="1545" y="1032"/>
                </a:lnTo>
                <a:lnTo>
                  <a:pt x="1557" y="1043"/>
                </a:lnTo>
                <a:lnTo>
                  <a:pt x="1569" y="1054"/>
                </a:lnTo>
                <a:lnTo>
                  <a:pt x="1580" y="1065"/>
                </a:lnTo>
                <a:lnTo>
                  <a:pt x="1592" y="1075"/>
                </a:lnTo>
                <a:lnTo>
                  <a:pt x="1603" y="1086"/>
                </a:lnTo>
                <a:lnTo>
                  <a:pt x="1615" y="1097"/>
                </a:lnTo>
                <a:lnTo>
                  <a:pt x="1625" y="1107"/>
                </a:lnTo>
                <a:close/>
                <a:moveTo>
                  <a:pt x="1137" y="646"/>
                </a:moveTo>
                <a:lnTo>
                  <a:pt x="1144" y="650"/>
                </a:lnTo>
                <a:lnTo>
                  <a:pt x="1149" y="654"/>
                </a:lnTo>
                <a:lnTo>
                  <a:pt x="1156" y="657"/>
                </a:lnTo>
                <a:lnTo>
                  <a:pt x="1162" y="662"/>
                </a:lnTo>
                <a:lnTo>
                  <a:pt x="1168" y="666"/>
                </a:lnTo>
                <a:lnTo>
                  <a:pt x="1174" y="670"/>
                </a:lnTo>
                <a:lnTo>
                  <a:pt x="1180" y="673"/>
                </a:lnTo>
                <a:lnTo>
                  <a:pt x="1186" y="678"/>
                </a:lnTo>
                <a:lnTo>
                  <a:pt x="1192" y="682"/>
                </a:lnTo>
                <a:lnTo>
                  <a:pt x="1198" y="687"/>
                </a:lnTo>
                <a:lnTo>
                  <a:pt x="1205" y="690"/>
                </a:lnTo>
                <a:lnTo>
                  <a:pt x="1210" y="695"/>
                </a:lnTo>
                <a:lnTo>
                  <a:pt x="1215" y="699"/>
                </a:lnTo>
                <a:lnTo>
                  <a:pt x="1221" y="704"/>
                </a:lnTo>
                <a:lnTo>
                  <a:pt x="1226" y="709"/>
                </a:lnTo>
                <a:lnTo>
                  <a:pt x="1231" y="713"/>
                </a:lnTo>
                <a:lnTo>
                  <a:pt x="1233" y="714"/>
                </a:lnTo>
                <a:lnTo>
                  <a:pt x="1234" y="714"/>
                </a:lnTo>
                <a:lnTo>
                  <a:pt x="1236" y="714"/>
                </a:lnTo>
                <a:lnTo>
                  <a:pt x="1236" y="715"/>
                </a:lnTo>
                <a:lnTo>
                  <a:pt x="1237" y="715"/>
                </a:lnTo>
                <a:lnTo>
                  <a:pt x="1238" y="715"/>
                </a:lnTo>
                <a:lnTo>
                  <a:pt x="1240" y="716"/>
                </a:lnTo>
                <a:lnTo>
                  <a:pt x="1241" y="716"/>
                </a:lnTo>
                <a:lnTo>
                  <a:pt x="1242" y="716"/>
                </a:lnTo>
                <a:lnTo>
                  <a:pt x="1242" y="717"/>
                </a:lnTo>
                <a:lnTo>
                  <a:pt x="1242" y="714"/>
                </a:lnTo>
                <a:lnTo>
                  <a:pt x="1242" y="710"/>
                </a:lnTo>
                <a:lnTo>
                  <a:pt x="1241" y="706"/>
                </a:lnTo>
                <a:lnTo>
                  <a:pt x="1241" y="703"/>
                </a:lnTo>
                <a:lnTo>
                  <a:pt x="1240" y="699"/>
                </a:lnTo>
                <a:lnTo>
                  <a:pt x="1240" y="695"/>
                </a:lnTo>
                <a:lnTo>
                  <a:pt x="1238" y="692"/>
                </a:lnTo>
                <a:lnTo>
                  <a:pt x="1238" y="688"/>
                </a:lnTo>
                <a:lnTo>
                  <a:pt x="1237" y="684"/>
                </a:lnTo>
                <a:lnTo>
                  <a:pt x="1237" y="682"/>
                </a:lnTo>
                <a:lnTo>
                  <a:pt x="1237" y="678"/>
                </a:lnTo>
                <a:lnTo>
                  <a:pt x="1236" y="674"/>
                </a:lnTo>
                <a:lnTo>
                  <a:pt x="1236" y="671"/>
                </a:lnTo>
                <a:lnTo>
                  <a:pt x="1234" y="667"/>
                </a:lnTo>
                <a:lnTo>
                  <a:pt x="1234" y="663"/>
                </a:lnTo>
                <a:lnTo>
                  <a:pt x="1234" y="660"/>
                </a:lnTo>
                <a:lnTo>
                  <a:pt x="1226" y="654"/>
                </a:lnTo>
                <a:lnTo>
                  <a:pt x="1218" y="647"/>
                </a:lnTo>
                <a:lnTo>
                  <a:pt x="1210" y="641"/>
                </a:lnTo>
                <a:lnTo>
                  <a:pt x="1202" y="635"/>
                </a:lnTo>
                <a:lnTo>
                  <a:pt x="1194" y="629"/>
                </a:lnTo>
                <a:lnTo>
                  <a:pt x="1187" y="623"/>
                </a:lnTo>
                <a:lnTo>
                  <a:pt x="1179" y="617"/>
                </a:lnTo>
                <a:lnTo>
                  <a:pt x="1172" y="612"/>
                </a:lnTo>
                <a:lnTo>
                  <a:pt x="1166" y="606"/>
                </a:lnTo>
                <a:lnTo>
                  <a:pt x="1159" y="601"/>
                </a:lnTo>
                <a:lnTo>
                  <a:pt x="1152" y="595"/>
                </a:lnTo>
                <a:lnTo>
                  <a:pt x="1147" y="590"/>
                </a:lnTo>
                <a:lnTo>
                  <a:pt x="1140" y="584"/>
                </a:lnTo>
                <a:lnTo>
                  <a:pt x="1136" y="579"/>
                </a:lnTo>
                <a:lnTo>
                  <a:pt x="1131" y="574"/>
                </a:lnTo>
                <a:lnTo>
                  <a:pt x="1127" y="569"/>
                </a:lnTo>
                <a:lnTo>
                  <a:pt x="1128" y="574"/>
                </a:lnTo>
                <a:lnTo>
                  <a:pt x="1128" y="577"/>
                </a:lnTo>
                <a:lnTo>
                  <a:pt x="1128" y="582"/>
                </a:lnTo>
                <a:lnTo>
                  <a:pt x="1129" y="587"/>
                </a:lnTo>
                <a:lnTo>
                  <a:pt x="1129" y="592"/>
                </a:lnTo>
                <a:lnTo>
                  <a:pt x="1131" y="597"/>
                </a:lnTo>
                <a:lnTo>
                  <a:pt x="1131" y="602"/>
                </a:lnTo>
                <a:lnTo>
                  <a:pt x="1132" y="607"/>
                </a:lnTo>
                <a:lnTo>
                  <a:pt x="1132" y="612"/>
                </a:lnTo>
                <a:lnTo>
                  <a:pt x="1133" y="617"/>
                </a:lnTo>
                <a:lnTo>
                  <a:pt x="1133" y="622"/>
                </a:lnTo>
                <a:lnTo>
                  <a:pt x="1135" y="627"/>
                </a:lnTo>
                <a:lnTo>
                  <a:pt x="1136" y="631"/>
                </a:lnTo>
                <a:lnTo>
                  <a:pt x="1136" y="636"/>
                </a:lnTo>
                <a:lnTo>
                  <a:pt x="1137" y="641"/>
                </a:lnTo>
                <a:lnTo>
                  <a:pt x="1137" y="646"/>
                </a:lnTo>
                <a:close/>
                <a:moveTo>
                  <a:pt x="1183" y="1020"/>
                </a:moveTo>
                <a:lnTo>
                  <a:pt x="1178" y="1023"/>
                </a:lnTo>
                <a:lnTo>
                  <a:pt x="1172" y="1028"/>
                </a:lnTo>
                <a:lnTo>
                  <a:pt x="1167" y="1032"/>
                </a:lnTo>
                <a:lnTo>
                  <a:pt x="1162" y="1036"/>
                </a:lnTo>
                <a:lnTo>
                  <a:pt x="1158" y="1039"/>
                </a:lnTo>
                <a:lnTo>
                  <a:pt x="1152" y="1043"/>
                </a:lnTo>
                <a:lnTo>
                  <a:pt x="1147" y="1047"/>
                </a:lnTo>
                <a:lnTo>
                  <a:pt x="1141" y="1050"/>
                </a:lnTo>
                <a:lnTo>
                  <a:pt x="1136" y="1053"/>
                </a:lnTo>
                <a:lnTo>
                  <a:pt x="1131" y="1057"/>
                </a:lnTo>
                <a:lnTo>
                  <a:pt x="1125" y="1059"/>
                </a:lnTo>
                <a:lnTo>
                  <a:pt x="1121" y="1063"/>
                </a:lnTo>
                <a:lnTo>
                  <a:pt x="1116" y="1065"/>
                </a:lnTo>
                <a:lnTo>
                  <a:pt x="1110" y="1068"/>
                </a:lnTo>
                <a:lnTo>
                  <a:pt x="1105" y="1070"/>
                </a:lnTo>
                <a:lnTo>
                  <a:pt x="1101" y="1073"/>
                </a:lnTo>
                <a:lnTo>
                  <a:pt x="1089" y="1066"/>
                </a:lnTo>
                <a:lnTo>
                  <a:pt x="1104" y="1058"/>
                </a:lnTo>
                <a:lnTo>
                  <a:pt x="1119" y="1048"/>
                </a:lnTo>
                <a:lnTo>
                  <a:pt x="1132" y="1037"/>
                </a:lnTo>
                <a:lnTo>
                  <a:pt x="1147" y="1026"/>
                </a:lnTo>
                <a:lnTo>
                  <a:pt x="1159" y="1014"/>
                </a:lnTo>
                <a:lnTo>
                  <a:pt x="1172" y="1001"/>
                </a:lnTo>
                <a:lnTo>
                  <a:pt x="1184" y="988"/>
                </a:lnTo>
                <a:lnTo>
                  <a:pt x="1195" y="976"/>
                </a:lnTo>
                <a:lnTo>
                  <a:pt x="1205" y="962"/>
                </a:lnTo>
                <a:lnTo>
                  <a:pt x="1215" y="948"/>
                </a:lnTo>
                <a:lnTo>
                  <a:pt x="1223" y="935"/>
                </a:lnTo>
                <a:lnTo>
                  <a:pt x="1230" y="923"/>
                </a:lnTo>
                <a:lnTo>
                  <a:pt x="1237" y="910"/>
                </a:lnTo>
                <a:lnTo>
                  <a:pt x="1242" y="898"/>
                </a:lnTo>
                <a:lnTo>
                  <a:pt x="1246" y="887"/>
                </a:lnTo>
                <a:lnTo>
                  <a:pt x="1249" y="877"/>
                </a:lnTo>
                <a:lnTo>
                  <a:pt x="1248" y="877"/>
                </a:lnTo>
                <a:lnTo>
                  <a:pt x="1246" y="876"/>
                </a:lnTo>
                <a:lnTo>
                  <a:pt x="1245" y="876"/>
                </a:lnTo>
                <a:lnTo>
                  <a:pt x="1242" y="875"/>
                </a:lnTo>
                <a:lnTo>
                  <a:pt x="1241" y="875"/>
                </a:lnTo>
                <a:lnTo>
                  <a:pt x="1240" y="874"/>
                </a:lnTo>
                <a:lnTo>
                  <a:pt x="1238" y="874"/>
                </a:lnTo>
                <a:lnTo>
                  <a:pt x="1237" y="872"/>
                </a:lnTo>
                <a:lnTo>
                  <a:pt x="1236" y="872"/>
                </a:lnTo>
                <a:lnTo>
                  <a:pt x="1234" y="871"/>
                </a:lnTo>
                <a:lnTo>
                  <a:pt x="1233" y="871"/>
                </a:lnTo>
                <a:lnTo>
                  <a:pt x="1231" y="870"/>
                </a:lnTo>
                <a:lnTo>
                  <a:pt x="1229" y="870"/>
                </a:lnTo>
                <a:lnTo>
                  <a:pt x="1227" y="869"/>
                </a:lnTo>
                <a:lnTo>
                  <a:pt x="1226" y="869"/>
                </a:lnTo>
                <a:lnTo>
                  <a:pt x="1225" y="867"/>
                </a:lnTo>
                <a:lnTo>
                  <a:pt x="1190" y="912"/>
                </a:lnTo>
                <a:lnTo>
                  <a:pt x="1187" y="912"/>
                </a:lnTo>
                <a:lnTo>
                  <a:pt x="1186" y="912"/>
                </a:lnTo>
                <a:lnTo>
                  <a:pt x="1184" y="912"/>
                </a:lnTo>
                <a:lnTo>
                  <a:pt x="1183" y="910"/>
                </a:lnTo>
                <a:lnTo>
                  <a:pt x="1182" y="910"/>
                </a:lnTo>
                <a:lnTo>
                  <a:pt x="1180" y="910"/>
                </a:lnTo>
                <a:lnTo>
                  <a:pt x="1179" y="910"/>
                </a:lnTo>
                <a:lnTo>
                  <a:pt x="1178" y="910"/>
                </a:lnTo>
                <a:lnTo>
                  <a:pt x="1176" y="909"/>
                </a:lnTo>
                <a:lnTo>
                  <a:pt x="1175" y="909"/>
                </a:lnTo>
                <a:lnTo>
                  <a:pt x="1174" y="909"/>
                </a:lnTo>
                <a:lnTo>
                  <a:pt x="1172" y="909"/>
                </a:lnTo>
                <a:lnTo>
                  <a:pt x="1171" y="909"/>
                </a:lnTo>
                <a:lnTo>
                  <a:pt x="1170" y="909"/>
                </a:lnTo>
                <a:lnTo>
                  <a:pt x="1168" y="908"/>
                </a:lnTo>
                <a:lnTo>
                  <a:pt x="1167" y="908"/>
                </a:lnTo>
                <a:lnTo>
                  <a:pt x="1167" y="910"/>
                </a:lnTo>
                <a:lnTo>
                  <a:pt x="1167" y="912"/>
                </a:lnTo>
                <a:lnTo>
                  <a:pt x="1167" y="914"/>
                </a:lnTo>
                <a:lnTo>
                  <a:pt x="1167" y="917"/>
                </a:lnTo>
                <a:lnTo>
                  <a:pt x="1167" y="918"/>
                </a:lnTo>
                <a:lnTo>
                  <a:pt x="1167" y="920"/>
                </a:lnTo>
                <a:lnTo>
                  <a:pt x="1167" y="923"/>
                </a:lnTo>
                <a:lnTo>
                  <a:pt x="1167" y="924"/>
                </a:lnTo>
                <a:lnTo>
                  <a:pt x="1167" y="926"/>
                </a:lnTo>
                <a:lnTo>
                  <a:pt x="1167" y="929"/>
                </a:lnTo>
                <a:lnTo>
                  <a:pt x="1167" y="930"/>
                </a:lnTo>
                <a:lnTo>
                  <a:pt x="1167" y="933"/>
                </a:lnTo>
                <a:lnTo>
                  <a:pt x="1167" y="935"/>
                </a:lnTo>
                <a:lnTo>
                  <a:pt x="1167" y="936"/>
                </a:lnTo>
                <a:lnTo>
                  <a:pt x="1167" y="939"/>
                </a:lnTo>
                <a:lnTo>
                  <a:pt x="1167" y="941"/>
                </a:lnTo>
                <a:lnTo>
                  <a:pt x="1167" y="944"/>
                </a:lnTo>
                <a:lnTo>
                  <a:pt x="1167" y="946"/>
                </a:lnTo>
                <a:lnTo>
                  <a:pt x="1166" y="950"/>
                </a:lnTo>
                <a:lnTo>
                  <a:pt x="1164" y="955"/>
                </a:lnTo>
                <a:lnTo>
                  <a:pt x="1163" y="958"/>
                </a:lnTo>
                <a:lnTo>
                  <a:pt x="1162" y="963"/>
                </a:lnTo>
                <a:lnTo>
                  <a:pt x="1159" y="968"/>
                </a:lnTo>
                <a:lnTo>
                  <a:pt x="1156" y="972"/>
                </a:lnTo>
                <a:lnTo>
                  <a:pt x="1153" y="977"/>
                </a:lnTo>
                <a:lnTo>
                  <a:pt x="1151" y="982"/>
                </a:lnTo>
                <a:lnTo>
                  <a:pt x="1147" y="987"/>
                </a:lnTo>
                <a:lnTo>
                  <a:pt x="1144" y="990"/>
                </a:lnTo>
                <a:lnTo>
                  <a:pt x="1139" y="994"/>
                </a:lnTo>
                <a:lnTo>
                  <a:pt x="1135" y="996"/>
                </a:lnTo>
                <a:lnTo>
                  <a:pt x="1129" y="1000"/>
                </a:lnTo>
                <a:lnTo>
                  <a:pt x="1125" y="1001"/>
                </a:lnTo>
                <a:lnTo>
                  <a:pt x="1121" y="1003"/>
                </a:lnTo>
                <a:lnTo>
                  <a:pt x="1119" y="1003"/>
                </a:lnTo>
                <a:lnTo>
                  <a:pt x="1116" y="1004"/>
                </a:lnTo>
                <a:lnTo>
                  <a:pt x="1112" y="1004"/>
                </a:lnTo>
                <a:lnTo>
                  <a:pt x="1109" y="1004"/>
                </a:lnTo>
                <a:lnTo>
                  <a:pt x="1106" y="1004"/>
                </a:lnTo>
                <a:lnTo>
                  <a:pt x="1104" y="1004"/>
                </a:lnTo>
                <a:lnTo>
                  <a:pt x="1101" y="1004"/>
                </a:lnTo>
                <a:lnTo>
                  <a:pt x="1098" y="1004"/>
                </a:lnTo>
                <a:lnTo>
                  <a:pt x="1097" y="1004"/>
                </a:lnTo>
                <a:lnTo>
                  <a:pt x="1094" y="1004"/>
                </a:lnTo>
                <a:lnTo>
                  <a:pt x="1092" y="1003"/>
                </a:lnTo>
                <a:lnTo>
                  <a:pt x="1089" y="1003"/>
                </a:lnTo>
                <a:lnTo>
                  <a:pt x="1086" y="1001"/>
                </a:lnTo>
                <a:lnTo>
                  <a:pt x="1084" y="1000"/>
                </a:lnTo>
                <a:lnTo>
                  <a:pt x="1081" y="1000"/>
                </a:lnTo>
                <a:lnTo>
                  <a:pt x="1080" y="1003"/>
                </a:lnTo>
                <a:lnTo>
                  <a:pt x="1080" y="1005"/>
                </a:lnTo>
                <a:lnTo>
                  <a:pt x="1080" y="1007"/>
                </a:lnTo>
                <a:lnTo>
                  <a:pt x="1080" y="1010"/>
                </a:lnTo>
                <a:lnTo>
                  <a:pt x="1080" y="1012"/>
                </a:lnTo>
                <a:lnTo>
                  <a:pt x="1080" y="1014"/>
                </a:lnTo>
                <a:lnTo>
                  <a:pt x="1080" y="1016"/>
                </a:lnTo>
                <a:lnTo>
                  <a:pt x="1078" y="1019"/>
                </a:lnTo>
                <a:lnTo>
                  <a:pt x="1078" y="1021"/>
                </a:lnTo>
                <a:lnTo>
                  <a:pt x="1078" y="1023"/>
                </a:lnTo>
                <a:lnTo>
                  <a:pt x="1078" y="1026"/>
                </a:lnTo>
                <a:lnTo>
                  <a:pt x="1078" y="1028"/>
                </a:lnTo>
                <a:lnTo>
                  <a:pt x="1078" y="1031"/>
                </a:lnTo>
                <a:lnTo>
                  <a:pt x="1077" y="1033"/>
                </a:lnTo>
                <a:lnTo>
                  <a:pt x="1077" y="1036"/>
                </a:lnTo>
                <a:lnTo>
                  <a:pt x="1076" y="1038"/>
                </a:lnTo>
                <a:lnTo>
                  <a:pt x="1071" y="1052"/>
                </a:lnTo>
                <a:lnTo>
                  <a:pt x="1065" y="1065"/>
                </a:lnTo>
                <a:lnTo>
                  <a:pt x="1057" y="1076"/>
                </a:lnTo>
                <a:lnTo>
                  <a:pt x="1049" y="1086"/>
                </a:lnTo>
                <a:lnTo>
                  <a:pt x="1038" y="1095"/>
                </a:lnTo>
                <a:lnTo>
                  <a:pt x="1026" y="1103"/>
                </a:lnTo>
                <a:lnTo>
                  <a:pt x="1014" y="1109"/>
                </a:lnTo>
                <a:lnTo>
                  <a:pt x="1000" y="1116"/>
                </a:lnTo>
                <a:lnTo>
                  <a:pt x="985" y="1120"/>
                </a:lnTo>
                <a:lnTo>
                  <a:pt x="971" y="1124"/>
                </a:lnTo>
                <a:lnTo>
                  <a:pt x="956" y="1128"/>
                </a:lnTo>
                <a:lnTo>
                  <a:pt x="940" y="1130"/>
                </a:lnTo>
                <a:lnTo>
                  <a:pt x="924" y="1133"/>
                </a:lnTo>
                <a:lnTo>
                  <a:pt x="906" y="1135"/>
                </a:lnTo>
                <a:lnTo>
                  <a:pt x="890" y="1136"/>
                </a:lnTo>
                <a:lnTo>
                  <a:pt x="874" y="1138"/>
                </a:lnTo>
                <a:lnTo>
                  <a:pt x="851" y="1138"/>
                </a:lnTo>
                <a:lnTo>
                  <a:pt x="827" y="1136"/>
                </a:lnTo>
                <a:lnTo>
                  <a:pt x="803" y="1133"/>
                </a:lnTo>
                <a:lnTo>
                  <a:pt x="777" y="1128"/>
                </a:lnTo>
                <a:lnTo>
                  <a:pt x="752" y="1120"/>
                </a:lnTo>
                <a:lnTo>
                  <a:pt x="726" y="1111"/>
                </a:lnTo>
                <a:lnTo>
                  <a:pt x="700" y="1101"/>
                </a:lnTo>
                <a:lnTo>
                  <a:pt x="676" y="1089"/>
                </a:lnTo>
                <a:lnTo>
                  <a:pt x="653" y="1074"/>
                </a:lnTo>
                <a:lnTo>
                  <a:pt x="632" y="1059"/>
                </a:lnTo>
                <a:lnTo>
                  <a:pt x="612" y="1043"/>
                </a:lnTo>
                <a:lnTo>
                  <a:pt x="596" y="1025"/>
                </a:lnTo>
                <a:lnTo>
                  <a:pt x="582" y="1006"/>
                </a:lnTo>
                <a:lnTo>
                  <a:pt x="571" y="985"/>
                </a:lnTo>
                <a:lnTo>
                  <a:pt x="565" y="964"/>
                </a:lnTo>
                <a:lnTo>
                  <a:pt x="562" y="942"/>
                </a:lnTo>
                <a:lnTo>
                  <a:pt x="550" y="945"/>
                </a:lnTo>
                <a:lnTo>
                  <a:pt x="538" y="947"/>
                </a:lnTo>
                <a:lnTo>
                  <a:pt x="526" y="951"/>
                </a:lnTo>
                <a:lnTo>
                  <a:pt x="512" y="955"/>
                </a:lnTo>
                <a:lnTo>
                  <a:pt x="500" y="958"/>
                </a:lnTo>
                <a:lnTo>
                  <a:pt x="488" y="962"/>
                </a:lnTo>
                <a:lnTo>
                  <a:pt x="475" y="967"/>
                </a:lnTo>
                <a:lnTo>
                  <a:pt x="462" y="971"/>
                </a:lnTo>
                <a:lnTo>
                  <a:pt x="449" y="977"/>
                </a:lnTo>
                <a:lnTo>
                  <a:pt x="437" y="982"/>
                </a:lnTo>
                <a:lnTo>
                  <a:pt x="423" y="987"/>
                </a:lnTo>
                <a:lnTo>
                  <a:pt x="411" y="993"/>
                </a:lnTo>
                <a:lnTo>
                  <a:pt x="399" y="999"/>
                </a:lnTo>
                <a:lnTo>
                  <a:pt x="386" y="1006"/>
                </a:lnTo>
                <a:lnTo>
                  <a:pt x="374" y="1012"/>
                </a:lnTo>
                <a:lnTo>
                  <a:pt x="362" y="1020"/>
                </a:lnTo>
                <a:lnTo>
                  <a:pt x="375" y="1041"/>
                </a:lnTo>
                <a:lnTo>
                  <a:pt x="393" y="1063"/>
                </a:lnTo>
                <a:lnTo>
                  <a:pt x="413" y="1084"/>
                </a:lnTo>
                <a:lnTo>
                  <a:pt x="436" y="1105"/>
                </a:lnTo>
                <a:lnTo>
                  <a:pt x="461" y="1125"/>
                </a:lnTo>
                <a:lnTo>
                  <a:pt x="489" y="1146"/>
                </a:lnTo>
                <a:lnTo>
                  <a:pt x="522" y="1165"/>
                </a:lnTo>
                <a:lnTo>
                  <a:pt x="554" y="1183"/>
                </a:lnTo>
                <a:lnTo>
                  <a:pt x="590" y="1200"/>
                </a:lnTo>
                <a:lnTo>
                  <a:pt x="628" y="1216"/>
                </a:lnTo>
                <a:lnTo>
                  <a:pt x="667" y="1230"/>
                </a:lnTo>
                <a:lnTo>
                  <a:pt x="707" y="1241"/>
                </a:lnTo>
                <a:lnTo>
                  <a:pt x="750" y="1251"/>
                </a:lnTo>
                <a:lnTo>
                  <a:pt x="793" y="1258"/>
                </a:lnTo>
                <a:lnTo>
                  <a:pt x="838" y="1262"/>
                </a:lnTo>
                <a:lnTo>
                  <a:pt x="882" y="1264"/>
                </a:lnTo>
                <a:lnTo>
                  <a:pt x="897" y="1263"/>
                </a:lnTo>
                <a:lnTo>
                  <a:pt x="910" y="1263"/>
                </a:lnTo>
                <a:lnTo>
                  <a:pt x="926" y="1262"/>
                </a:lnTo>
                <a:lnTo>
                  <a:pt x="941" y="1259"/>
                </a:lnTo>
                <a:lnTo>
                  <a:pt x="955" y="1258"/>
                </a:lnTo>
                <a:lnTo>
                  <a:pt x="969" y="1256"/>
                </a:lnTo>
                <a:lnTo>
                  <a:pt x="984" y="1252"/>
                </a:lnTo>
                <a:lnTo>
                  <a:pt x="998" y="1249"/>
                </a:lnTo>
                <a:lnTo>
                  <a:pt x="1010" y="1246"/>
                </a:lnTo>
                <a:lnTo>
                  <a:pt x="1022" y="1242"/>
                </a:lnTo>
                <a:lnTo>
                  <a:pt x="1033" y="1237"/>
                </a:lnTo>
                <a:lnTo>
                  <a:pt x="1042" y="1234"/>
                </a:lnTo>
                <a:lnTo>
                  <a:pt x="1050" y="1229"/>
                </a:lnTo>
                <a:lnTo>
                  <a:pt x="1055" y="1225"/>
                </a:lnTo>
                <a:lnTo>
                  <a:pt x="1061" y="1220"/>
                </a:lnTo>
                <a:lnTo>
                  <a:pt x="1062" y="1215"/>
                </a:lnTo>
                <a:lnTo>
                  <a:pt x="1063" y="1209"/>
                </a:lnTo>
                <a:lnTo>
                  <a:pt x="1065" y="1202"/>
                </a:lnTo>
                <a:lnTo>
                  <a:pt x="1066" y="1195"/>
                </a:lnTo>
                <a:lnTo>
                  <a:pt x="1066" y="1191"/>
                </a:lnTo>
                <a:lnTo>
                  <a:pt x="1066" y="1184"/>
                </a:lnTo>
                <a:lnTo>
                  <a:pt x="1066" y="1178"/>
                </a:lnTo>
                <a:lnTo>
                  <a:pt x="1066" y="1172"/>
                </a:lnTo>
                <a:lnTo>
                  <a:pt x="1065" y="1167"/>
                </a:lnTo>
                <a:lnTo>
                  <a:pt x="1063" y="1161"/>
                </a:lnTo>
                <a:lnTo>
                  <a:pt x="1061" y="1156"/>
                </a:lnTo>
                <a:lnTo>
                  <a:pt x="1059" y="1150"/>
                </a:lnTo>
                <a:lnTo>
                  <a:pt x="1057" y="1145"/>
                </a:lnTo>
                <a:lnTo>
                  <a:pt x="1053" y="1139"/>
                </a:lnTo>
                <a:lnTo>
                  <a:pt x="1049" y="1134"/>
                </a:lnTo>
                <a:lnTo>
                  <a:pt x="1045" y="1129"/>
                </a:lnTo>
                <a:lnTo>
                  <a:pt x="1041" y="1123"/>
                </a:lnTo>
                <a:lnTo>
                  <a:pt x="1041" y="1122"/>
                </a:lnTo>
                <a:lnTo>
                  <a:pt x="1041" y="1120"/>
                </a:lnTo>
                <a:lnTo>
                  <a:pt x="1041" y="1118"/>
                </a:lnTo>
                <a:lnTo>
                  <a:pt x="1042" y="1117"/>
                </a:lnTo>
                <a:lnTo>
                  <a:pt x="1042" y="1113"/>
                </a:lnTo>
                <a:lnTo>
                  <a:pt x="1043" y="1111"/>
                </a:lnTo>
                <a:lnTo>
                  <a:pt x="1043" y="1108"/>
                </a:lnTo>
                <a:lnTo>
                  <a:pt x="1045" y="1105"/>
                </a:lnTo>
                <a:lnTo>
                  <a:pt x="1047" y="1101"/>
                </a:lnTo>
                <a:lnTo>
                  <a:pt x="1049" y="1097"/>
                </a:lnTo>
                <a:lnTo>
                  <a:pt x="1050" y="1095"/>
                </a:lnTo>
                <a:lnTo>
                  <a:pt x="1053" y="1091"/>
                </a:lnTo>
                <a:lnTo>
                  <a:pt x="1055" y="1089"/>
                </a:lnTo>
                <a:lnTo>
                  <a:pt x="1059" y="1085"/>
                </a:lnTo>
                <a:lnTo>
                  <a:pt x="1062" y="1082"/>
                </a:lnTo>
                <a:lnTo>
                  <a:pt x="1063" y="1086"/>
                </a:lnTo>
                <a:lnTo>
                  <a:pt x="1065" y="1090"/>
                </a:lnTo>
                <a:lnTo>
                  <a:pt x="1066" y="1093"/>
                </a:lnTo>
                <a:lnTo>
                  <a:pt x="1069" y="1097"/>
                </a:lnTo>
                <a:lnTo>
                  <a:pt x="1070" y="1101"/>
                </a:lnTo>
                <a:lnTo>
                  <a:pt x="1071" y="1103"/>
                </a:lnTo>
                <a:lnTo>
                  <a:pt x="1073" y="1107"/>
                </a:lnTo>
                <a:lnTo>
                  <a:pt x="1076" y="1109"/>
                </a:lnTo>
                <a:lnTo>
                  <a:pt x="1077" y="1112"/>
                </a:lnTo>
                <a:lnTo>
                  <a:pt x="1078" y="1114"/>
                </a:lnTo>
                <a:lnTo>
                  <a:pt x="1081" y="1116"/>
                </a:lnTo>
                <a:lnTo>
                  <a:pt x="1082" y="1118"/>
                </a:lnTo>
                <a:lnTo>
                  <a:pt x="1084" y="1119"/>
                </a:lnTo>
                <a:lnTo>
                  <a:pt x="1086" y="1122"/>
                </a:lnTo>
                <a:lnTo>
                  <a:pt x="1088" y="1123"/>
                </a:lnTo>
                <a:lnTo>
                  <a:pt x="1089" y="1123"/>
                </a:lnTo>
                <a:lnTo>
                  <a:pt x="1090" y="1124"/>
                </a:lnTo>
                <a:lnTo>
                  <a:pt x="1093" y="1124"/>
                </a:lnTo>
                <a:lnTo>
                  <a:pt x="1096" y="1125"/>
                </a:lnTo>
                <a:lnTo>
                  <a:pt x="1098" y="1125"/>
                </a:lnTo>
                <a:lnTo>
                  <a:pt x="1101" y="1125"/>
                </a:lnTo>
                <a:lnTo>
                  <a:pt x="1105" y="1125"/>
                </a:lnTo>
                <a:lnTo>
                  <a:pt x="1108" y="1125"/>
                </a:lnTo>
                <a:lnTo>
                  <a:pt x="1112" y="1125"/>
                </a:lnTo>
                <a:lnTo>
                  <a:pt x="1116" y="1125"/>
                </a:lnTo>
                <a:lnTo>
                  <a:pt x="1119" y="1125"/>
                </a:lnTo>
                <a:lnTo>
                  <a:pt x="1123" y="1124"/>
                </a:lnTo>
                <a:lnTo>
                  <a:pt x="1127" y="1124"/>
                </a:lnTo>
                <a:lnTo>
                  <a:pt x="1131" y="1123"/>
                </a:lnTo>
                <a:lnTo>
                  <a:pt x="1135" y="1122"/>
                </a:lnTo>
                <a:lnTo>
                  <a:pt x="1139" y="1120"/>
                </a:lnTo>
                <a:lnTo>
                  <a:pt x="1143" y="1119"/>
                </a:lnTo>
                <a:lnTo>
                  <a:pt x="1145" y="1118"/>
                </a:lnTo>
                <a:lnTo>
                  <a:pt x="1148" y="1116"/>
                </a:lnTo>
                <a:lnTo>
                  <a:pt x="1151" y="1113"/>
                </a:lnTo>
                <a:lnTo>
                  <a:pt x="1155" y="1109"/>
                </a:lnTo>
                <a:lnTo>
                  <a:pt x="1158" y="1107"/>
                </a:lnTo>
                <a:lnTo>
                  <a:pt x="1162" y="1102"/>
                </a:lnTo>
                <a:lnTo>
                  <a:pt x="1166" y="1098"/>
                </a:lnTo>
                <a:lnTo>
                  <a:pt x="1170" y="1095"/>
                </a:lnTo>
                <a:lnTo>
                  <a:pt x="1174" y="1091"/>
                </a:lnTo>
                <a:lnTo>
                  <a:pt x="1179" y="1086"/>
                </a:lnTo>
                <a:lnTo>
                  <a:pt x="1184" y="1082"/>
                </a:lnTo>
                <a:lnTo>
                  <a:pt x="1190" y="1079"/>
                </a:lnTo>
                <a:lnTo>
                  <a:pt x="1197" y="1075"/>
                </a:lnTo>
                <a:lnTo>
                  <a:pt x="1202" y="1073"/>
                </a:lnTo>
                <a:lnTo>
                  <a:pt x="1210" y="1070"/>
                </a:lnTo>
                <a:lnTo>
                  <a:pt x="1218" y="1069"/>
                </a:lnTo>
                <a:lnTo>
                  <a:pt x="1225" y="1068"/>
                </a:lnTo>
                <a:lnTo>
                  <a:pt x="1231" y="1066"/>
                </a:lnTo>
                <a:lnTo>
                  <a:pt x="1240" y="1065"/>
                </a:lnTo>
                <a:lnTo>
                  <a:pt x="1248" y="1064"/>
                </a:lnTo>
                <a:lnTo>
                  <a:pt x="1256" y="1063"/>
                </a:lnTo>
                <a:lnTo>
                  <a:pt x="1265" y="1063"/>
                </a:lnTo>
                <a:lnTo>
                  <a:pt x="1274" y="1062"/>
                </a:lnTo>
                <a:lnTo>
                  <a:pt x="1283" y="1060"/>
                </a:lnTo>
                <a:lnTo>
                  <a:pt x="1292" y="1060"/>
                </a:lnTo>
                <a:lnTo>
                  <a:pt x="1301" y="1059"/>
                </a:lnTo>
                <a:lnTo>
                  <a:pt x="1309" y="1058"/>
                </a:lnTo>
                <a:lnTo>
                  <a:pt x="1319" y="1058"/>
                </a:lnTo>
                <a:lnTo>
                  <a:pt x="1326" y="1057"/>
                </a:lnTo>
                <a:lnTo>
                  <a:pt x="1334" y="1055"/>
                </a:lnTo>
                <a:lnTo>
                  <a:pt x="1339" y="1055"/>
                </a:lnTo>
                <a:lnTo>
                  <a:pt x="1344" y="1054"/>
                </a:lnTo>
                <a:lnTo>
                  <a:pt x="1334" y="1049"/>
                </a:lnTo>
                <a:lnTo>
                  <a:pt x="1323" y="1046"/>
                </a:lnTo>
                <a:lnTo>
                  <a:pt x="1312" y="1041"/>
                </a:lnTo>
                <a:lnTo>
                  <a:pt x="1301" y="1037"/>
                </a:lnTo>
                <a:lnTo>
                  <a:pt x="1292" y="1033"/>
                </a:lnTo>
                <a:lnTo>
                  <a:pt x="1283" y="1031"/>
                </a:lnTo>
                <a:lnTo>
                  <a:pt x="1272" y="1028"/>
                </a:lnTo>
                <a:lnTo>
                  <a:pt x="1262" y="1026"/>
                </a:lnTo>
                <a:lnTo>
                  <a:pt x="1253" y="1023"/>
                </a:lnTo>
                <a:lnTo>
                  <a:pt x="1244" y="1022"/>
                </a:lnTo>
                <a:lnTo>
                  <a:pt x="1234" y="1021"/>
                </a:lnTo>
                <a:lnTo>
                  <a:pt x="1225" y="1020"/>
                </a:lnTo>
                <a:lnTo>
                  <a:pt x="1214" y="1020"/>
                </a:lnTo>
                <a:lnTo>
                  <a:pt x="1205" y="1019"/>
                </a:lnTo>
                <a:lnTo>
                  <a:pt x="1194" y="1020"/>
                </a:lnTo>
                <a:lnTo>
                  <a:pt x="1183" y="1020"/>
                </a:lnTo>
                <a:close/>
                <a:moveTo>
                  <a:pt x="1276" y="890"/>
                </a:moveTo>
                <a:lnTo>
                  <a:pt x="1273" y="896"/>
                </a:lnTo>
                <a:lnTo>
                  <a:pt x="1272" y="903"/>
                </a:lnTo>
                <a:lnTo>
                  <a:pt x="1269" y="909"/>
                </a:lnTo>
                <a:lnTo>
                  <a:pt x="1265" y="915"/>
                </a:lnTo>
                <a:lnTo>
                  <a:pt x="1262" y="921"/>
                </a:lnTo>
                <a:lnTo>
                  <a:pt x="1258" y="929"/>
                </a:lnTo>
                <a:lnTo>
                  <a:pt x="1256" y="935"/>
                </a:lnTo>
                <a:lnTo>
                  <a:pt x="1252" y="941"/>
                </a:lnTo>
                <a:lnTo>
                  <a:pt x="1248" y="947"/>
                </a:lnTo>
                <a:lnTo>
                  <a:pt x="1244" y="953"/>
                </a:lnTo>
                <a:lnTo>
                  <a:pt x="1240" y="960"/>
                </a:lnTo>
                <a:lnTo>
                  <a:pt x="1236" y="964"/>
                </a:lnTo>
                <a:lnTo>
                  <a:pt x="1230" y="971"/>
                </a:lnTo>
                <a:lnTo>
                  <a:pt x="1226" y="977"/>
                </a:lnTo>
                <a:lnTo>
                  <a:pt x="1221" y="982"/>
                </a:lnTo>
                <a:lnTo>
                  <a:pt x="1215" y="988"/>
                </a:lnTo>
                <a:lnTo>
                  <a:pt x="1219" y="987"/>
                </a:lnTo>
                <a:lnTo>
                  <a:pt x="1222" y="985"/>
                </a:lnTo>
                <a:lnTo>
                  <a:pt x="1226" y="985"/>
                </a:lnTo>
                <a:lnTo>
                  <a:pt x="1229" y="984"/>
                </a:lnTo>
                <a:lnTo>
                  <a:pt x="1233" y="984"/>
                </a:lnTo>
                <a:lnTo>
                  <a:pt x="1237" y="983"/>
                </a:lnTo>
                <a:lnTo>
                  <a:pt x="1241" y="983"/>
                </a:lnTo>
                <a:lnTo>
                  <a:pt x="1245" y="982"/>
                </a:lnTo>
                <a:lnTo>
                  <a:pt x="1249" y="982"/>
                </a:lnTo>
                <a:lnTo>
                  <a:pt x="1254" y="980"/>
                </a:lnTo>
                <a:lnTo>
                  <a:pt x="1258" y="980"/>
                </a:lnTo>
                <a:lnTo>
                  <a:pt x="1264" y="980"/>
                </a:lnTo>
                <a:lnTo>
                  <a:pt x="1269" y="979"/>
                </a:lnTo>
                <a:lnTo>
                  <a:pt x="1274" y="979"/>
                </a:lnTo>
                <a:lnTo>
                  <a:pt x="1281" y="979"/>
                </a:lnTo>
                <a:lnTo>
                  <a:pt x="1287" y="979"/>
                </a:lnTo>
                <a:lnTo>
                  <a:pt x="1293" y="982"/>
                </a:lnTo>
                <a:lnTo>
                  <a:pt x="1300" y="983"/>
                </a:lnTo>
                <a:lnTo>
                  <a:pt x="1305" y="985"/>
                </a:lnTo>
                <a:lnTo>
                  <a:pt x="1311" y="988"/>
                </a:lnTo>
                <a:lnTo>
                  <a:pt x="1316" y="990"/>
                </a:lnTo>
                <a:lnTo>
                  <a:pt x="1322" y="993"/>
                </a:lnTo>
                <a:lnTo>
                  <a:pt x="1327" y="996"/>
                </a:lnTo>
                <a:lnTo>
                  <a:pt x="1334" y="999"/>
                </a:lnTo>
                <a:lnTo>
                  <a:pt x="1340" y="1003"/>
                </a:lnTo>
                <a:lnTo>
                  <a:pt x="1347" y="1006"/>
                </a:lnTo>
                <a:lnTo>
                  <a:pt x="1355" y="1009"/>
                </a:lnTo>
                <a:lnTo>
                  <a:pt x="1363" y="1014"/>
                </a:lnTo>
                <a:lnTo>
                  <a:pt x="1373" y="1017"/>
                </a:lnTo>
                <a:lnTo>
                  <a:pt x="1383" y="1021"/>
                </a:lnTo>
                <a:lnTo>
                  <a:pt x="1394" y="1026"/>
                </a:lnTo>
                <a:lnTo>
                  <a:pt x="1408" y="1030"/>
                </a:lnTo>
                <a:lnTo>
                  <a:pt x="1408" y="1027"/>
                </a:lnTo>
                <a:lnTo>
                  <a:pt x="1408" y="1023"/>
                </a:lnTo>
                <a:lnTo>
                  <a:pt x="1406" y="1021"/>
                </a:lnTo>
                <a:lnTo>
                  <a:pt x="1406" y="1017"/>
                </a:lnTo>
                <a:lnTo>
                  <a:pt x="1406" y="1015"/>
                </a:lnTo>
                <a:lnTo>
                  <a:pt x="1406" y="1011"/>
                </a:lnTo>
                <a:lnTo>
                  <a:pt x="1406" y="1009"/>
                </a:lnTo>
                <a:lnTo>
                  <a:pt x="1406" y="1005"/>
                </a:lnTo>
                <a:lnTo>
                  <a:pt x="1405" y="1003"/>
                </a:lnTo>
                <a:lnTo>
                  <a:pt x="1405" y="999"/>
                </a:lnTo>
                <a:lnTo>
                  <a:pt x="1405" y="995"/>
                </a:lnTo>
                <a:lnTo>
                  <a:pt x="1405" y="993"/>
                </a:lnTo>
                <a:lnTo>
                  <a:pt x="1404" y="989"/>
                </a:lnTo>
                <a:lnTo>
                  <a:pt x="1404" y="987"/>
                </a:lnTo>
                <a:lnTo>
                  <a:pt x="1404" y="983"/>
                </a:lnTo>
                <a:lnTo>
                  <a:pt x="1402" y="979"/>
                </a:lnTo>
                <a:lnTo>
                  <a:pt x="1395" y="973"/>
                </a:lnTo>
                <a:lnTo>
                  <a:pt x="1389" y="967"/>
                </a:lnTo>
                <a:lnTo>
                  <a:pt x="1381" y="961"/>
                </a:lnTo>
                <a:lnTo>
                  <a:pt x="1374" y="956"/>
                </a:lnTo>
                <a:lnTo>
                  <a:pt x="1366" y="950"/>
                </a:lnTo>
                <a:lnTo>
                  <a:pt x="1359" y="944"/>
                </a:lnTo>
                <a:lnTo>
                  <a:pt x="1352" y="939"/>
                </a:lnTo>
                <a:lnTo>
                  <a:pt x="1344" y="934"/>
                </a:lnTo>
                <a:lnTo>
                  <a:pt x="1338" y="929"/>
                </a:lnTo>
                <a:lnTo>
                  <a:pt x="1331" y="924"/>
                </a:lnTo>
                <a:lnTo>
                  <a:pt x="1324" y="919"/>
                </a:lnTo>
                <a:lnTo>
                  <a:pt x="1318" y="914"/>
                </a:lnTo>
                <a:lnTo>
                  <a:pt x="1311" y="910"/>
                </a:lnTo>
                <a:lnTo>
                  <a:pt x="1305" y="907"/>
                </a:lnTo>
                <a:lnTo>
                  <a:pt x="1300" y="903"/>
                </a:lnTo>
                <a:lnTo>
                  <a:pt x="1293" y="899"/>
                </a:lnTo>
                <a:lnTo>
                  <a:pt x="1292" y="899"/>
                </a:lnTo>
                <a:lnTo>
                  <a:pt x="1291" y="898"/>
                </a:lnTo>
                <a:lnTo>
                  <a:pt x="1289" y="898"/>
                </a:lnTo>
                <a:lnTo>
                  <a:pt x="1288" y="897"/>
                </a:lnTo>
                <a:lnTo>
                  <a:pt x="1287" y="896"/>
                </a:lnTo>
                <a:lnTo>
                  <a:pt x="1285" y="894"/>
                </a:lnTo>
                <a:lnTo>
                  <a:pt x="1284" y="894"/>
                </a:lnTo>
                <a:lnTo>
                  <a:pt x="1283" y="893"/>
                </a:lnTo>
                <a:lnTo>
                  <a:pt x="1281" y="893"/>
                </a:lnTo>
                <a:lnTo>
                  <a:pt x="1280" y="892"/>
                </a:lnTo>
                <a:lnTo>
                  <a:pt x="1279" y="891"/>
                </a:lnTo>
                <a:lnTo>
                  <a:pt x="1277" y="891"/>
                </a:lnTo>
                <a:lnTo>
                  <a:pt x="1276" y="890"/>
                </a:lnTo>
                <a:close/>
                <a:moveTo>
                  <a:pt x="1280" y="786"/>
                </a:moveTo>
                <a:lnTo>
                  <a:pt x="1281" y="790"/>
                </a:lnTo>
                <a:lnTo>
                  <a:pt x="1283" y="794"/>
                </a:lnTo>
                <a:lnTo>
                  <a:pt x="1284" y="797"/>
                </a:lnTo>
                <a:lnTo>
                  <a:pt x="1284" y="802"/>
                </a:lnTo>
                <a:lnTo>
                  <a:pt x="1285" y="806"/>
                </a:lnTo>
                <a:lnTo>
                  <a:pt x="1285" y="810"/>
                </a:lnTo>
                <a:lnTo>
                  <a:pt x="1287" y="813"/>
                </a:lnTo>
                <a:lnTo>
                  <a:pt x="1287" y="818"/>
                </a:lnTo>
                <a:lnTo>
                  <a:pt x="1287" y="822"/>
                </a:lnTo>
                <a:lnTo>
                  <a:pt x="1287" y="826"/>
                </a:lnTo>
                <a:lnTo>
                  <a:pt x="1287" y="831"/>
                </a:lnTo>
                <a:lnTo>
                  <a:pt x="1287" y="834"/>
                </a:lnTo>
                <a:lnTo>
                  <a:pt x="1287" y="838"/>
                </a:lnTo>
                <a:lnTo>
                  <a:pt x="1287" y="843"/>
                </a:lnTo>
                <a:lnTo>
                  <a:pt x="1285" y="847"/>
                </a:lnTo>
                <a:lnTo>
                  <a:pt x="1285" y="851"/>
                </a:lnTo>
                <a:lnTo>
                  <a:pt x="1287" y="851"/>
                </a:lnTo>
                <a:lnTo>
                  <a:pt x="1289" y="853"/>
                </a:lnTo>
                <a:lnTo>
                  <a:pt x="1291" y="854"/>
                </a:lnTo>
                <a:lnTo>
                  <a:pt x="1293" y="854"/>
                </a:lnTo>
                <a:lnTo>
                  <a:pt x="1295" y="855"/>
                </a:lnTo>
                <a:lnTo>
                  <a:pt x="1296" y="856"/>
                </a:lnTo>
                <a:lnTo>
                  <a:pt x="1299" y="858"/>
                </a:lnTo>
                <a:lnTo>
                  <a:pt x="1300" y="858"/>
                </a:lnTo>
                <a:lnTo>
                  <a:pt x="1301" y="859"/>
                </a:lnTo>
                <a:lnTo>
                  <a:pt x="1304" y="860"/>
                </a:lnTo>
                <a:lnTo>
                  <a:pt x="1305" y="861"/>
                </a:lnTo>
                <a:lnTo>
                  <a:pt x="1307" y="862"/>
                </a:lnTo>
                <a:lnTo>
                  <a:pt x="1308" y="862"/>
                </a:lnTo>
                <a:lnTo>
                  <a:pt x="1311" y="864"/>
                </a:lnTo>
                <a:lnTo>
                  <a:pt x="1312" y="865"/>
                </a:lnTo>
                <a:lnTo>
                  <a:pt x="1313" y="865"/>
                </a:lnTo>
                <a:lnTo>
                  <a:pt x="1319" y="867"/>
                </a:lnTo>
                <a:lnTo>
                  <a:pt x="1324" y="871"/>
                </a:lnTo>
                <a:lnTo>
                  <a:pt x="1330" y="874"/>
                </a:lnTo>
                <a:lnTo>
                  <a:pt x="1335" y="876"/>
                </a:lnTo>
                <a:lnTo>
                  <a:pt x="1340" y="880"/>
                </a:lnTo>
                <a:lnTo>
                  <a:pt x="1346" y="882"/>
                </a:lnTo>
                <a:lnTo>
                  <a:pt x="1351" y="885"/>
                </a:lnTo>
                <a:lnTo>
                  <a:pt x="1355" y="888"/>
                </a:lnTo>
                <a:lnTo>
                  <a:pt x="1361" y="891"/>
                </a:lnTo>
                <a:lnTo>
                  <a:pt x="1366" y="894"/>
                </a:lnTo>
                <a:lnTo>
                  <a:pt x="1371" y="898"/>
                </a:lnTo>
                <a:lnTo>
                  <a:pt x="1375" y="901"/>
                </a:lnTo>
                <a:lnTo>
                  <a:pt x="1381" y="904"/>
                </a:lnTo>
                <a:lnTo>
                  <a:pt x="1386" y="908"/>
                </a:lnTo>
                <a:lnTo>
                  <a:pt x="1391" y="910"/>
                </a:lnTo>
                <a:lnTo>
                  <a:pt x="1395" y="914"/>
                </a:lnTo>
                <a:lnTo>
                  <a:pt x="1395" y="910"/>
                </a:lnTo>
                <a:lnTo>
                  <a:pt x="1395" y="908"/>
                </a:lnTo>
                <a:lnTo>
                  <a:pt x="1394" y="904"/>
                </a:lnTo>
                <a:lnTo>
                  <a:pt x="1394" y="901"/>
                </a:lnTo>
                <a:lnTo>
                  <a:pt x="1394" y="897"/>
                </a:lnTo>
                <a:lnTo>
                  <a:pt x="1393" y="893"/>
                </a:lnTo>
                <a:lnTo>
                  <a:pt x="1393" y="891"/>
                </a:lnTo>
                <a:lnTo>
                  <a:pt x="1393" y="887"/>
                </a:lnTo>
                <a:lnTo>
                  <a:pt x="1393" y="883"/>
                </a:lnTo>
                <a:lnTo>
                  <a:pt x="1391" y="881"/>
                </a:lnTo>
                <a:lnTo>
                  <a:pt x="1391" y="877"/>
                </a:lnTo>
                <a:lnTo>
                  <a:pt x="1391" y="874"/>
                </a:lnTo>
                <a:lnTo>
                  <a:pt x="1390" y="871"/>
                </a:lnTo>
                <a:lnTo>
                  <a:pt x="1390" y="867"/>
                </a:lnTo>
                <a:lnTo>
                  <a:pt x="1390" y="865"/>
                </a:lnTo>
                <a:lnTo>
                  <a:pt x="1389" y="861"/>
                </a:lnTo>
                <a:lnTo>
                  <a:pt x="1383" y="856"/>
                </a:lnTo>
                <a:lnTo>
                  <a:pt x="1377" y="851"/>
                </a:lnTo>
                <a:lnTo>
                  <a:pt x="1370" y="847"/>
                </a:lnTo>
                <a:lnTo>
                  <a:pt x="1363" y="842"/>
                </a:lnTo>
                <a:lnTo>
                  <a:pt x="1357" y="837"/>
                </a:lnTo>
                <a:lnTo>
                  <a:pt x="1350" y="832"/>
                </a:lnTo>
                <a:lnTo>
                  <a:pt x="1343" y="827"/>
                </a:lnTo>
                <a:lnTo>
                  <a:pt x="1336" y="822"/>
                </a:lnTo>
                <a:lnTo>
                  <a:pt x="1330" y="817"/>
                </a:lnTo>
                <a:lnTo>
                  <a:pt x="1323" y="813"/>
                </a:lnTo>
                <a:lnTo>
                  <a:pt x="1316" y="808"/>
                </a:lnTo>
                <a:lnTo>
                  <a:pt x="1308" y="804"/>
                </a:lnTo>
                <a:lnTo>
                  <a:pt x="1301" y="799"/>
                </a:lnTo>
                <a:lnTo>
                  <a:pt x="1295" y="795"/>
                </a:lnTo>
                <a:lnTo>
                  <a:pt x="1288" y="790"/>
                </a:lnTo>
                <a:lnTo>
                  <a:pt x="1280" y="786"/>
                </a:lnTo>
                <a:close/>
                <a:moveTo>
                  <a:pt x="1242" y="831"/>
                </a:moveTo>
                <a:lnTo>
                  <a:pt x="1240" y="821"/>
                </a:lnTo>
                <a:lnTo>
                  <a:pt x="1236" y="812"/>
                </a:lnTo>
                <a:lnTo>
                  <a:pt x="1230" y="804"/>
                </a:lnTo>
                <a:lnTo>
                  <a:pt x="1226" y="795"/>
                </a:lnTo>
                <a:lnTo>
                  <a:pt x="1221" y="786"/>
                </a:lnTo>
                <a:lnTo>
                  <a:pt x="1215" y="779"/>
                </a:lnTo>
                <a:lnTo>
                  <a:pt x="1210" y="772"/>
                </a:lnTo>
                <a:lnTo>
                  <a:pt x="1205" y="764"/>
                </a:lnTo>
                <a:lnTo>
                  <a:pt x="1199" y="757"/>
                </a:lnTo>
                <a:lnTo>
                  <a:pt x="1192" y="751"/>
                </a:lnTo>
                <a:lnTo>
                  <a:pt x="1186" y="745"/>
                </a:lnTo>
                <a:lnTo>
                  <a:pt x="1180" y="738"/>
                </a:lnTo>
                <a:lnTo>
                  <a:pt x="1174" y="732"/>
                </a:lnTo>
                <a:lnTo>
                  <a:pt x="1167" y="727"/>
                </a:lnTo>
                <a:lnTo>
                  <a:pt x="1160" y="722"/>
                </a:lnTo>
                <a:lnTo>
                  <a:pt x="1153" y="717"/>
                </a:lnTo>
                <a:lnTo>
                  <a:pt x="1153" y="716"/>
                </a:lnTo>
                <a:lnTo>
                  <a:pt x="1152" y="716"/>
                </a:lnTo>
                <a:lnTo>
                  <a:pt x="1151" y="715"/>
                </a:lnTo>
                <a:lnTo>
                  <a:pt x="1149" y="715"/>
                </a:lnTo>
                <a:lnTo>
                  <a:pt x="1149" y="714"/>
                </a:lnTo>
                <a:lnTo>
                  <a:pt x="1148" y="714"/>
                </a:lnTo>
                <a:lnTo>
                  <a:pt x="1147" y="714"/>
                </a:lnTo>
                <a:lnTo>
                  <a:pt x="1147" y="713"/>
                </a:lnTo>
                <a:lnTo>
                  <a:pt x="1148" y="719"/>
                </a:lnTo>
                <a:lnTo>
                  <a:pt x="1148" y="724"/>
                </a:lnTo>
                <a:lnTo>
                  <a:pt x="1149" y="730"/>
                </a:lnTo>
                <a:lnTo>
                  <a:pt x="1149" y="735"/>
                </a:lnTo>
                <a:lnTo>
                  <a:pt x="1151" y="741"/>
                </a:lnTo>
                <a:lnTo>
                  <a:pt x="1151" y="746"/>
                </a:lnTo>
                <a:lnTo>
                  <a:pt x="1152" y="751"/>
                </a:lnTo>
                <a:lnTo>
                  <a:pt x="1152" y="756"/>
                </a:lnTo>
                <a:lnTo>
                  <a:pt x="1153" y="762"/>
                </a:lnTo>
                <a:lnTo>
                  <a:pt x="1153" y="767"/>
                </a:lnTo>
                <a:lnTo>
                  <a:pt x="1155" y="772"/>
                </a:lnTo>
                <a:lnTo>
                  <a:pt x="1155" y="776"/>
                </a:lnTo>
                <a:lnTo>
                  <a:pt x="1156" y="781"/>
                </a:lnTo>
                <a:lnTo>
                  <a:pt x="1156" y="786"/>
                </a:lnTo>
                <a:lnTo>
                  <a:pt x="1158" y="791"/>
                </a:lnTo>
                <a:lnTo>
                  <a:pt x="1158" y="796"/>
                </a:lnTo>
                <a:lnTo>
                  <a:pt x="1163" y="799"/>
                </a:lnTo>
                <a:lnTo>
                  <a:pt x="1168" y="800"/>
                </a:lnTo>
                <a:lnTo>
                  <a:pt x="1174" y="802"/>
                </a:lnTo>
                <a:lnTo>
                  <a:pt x="1178" y="805"/>
                </a:lnTo>
                <a:lnTo>
                  <a:pt x="1183" y="806"/>
                </a:lnTo>
                <a:lnTo>
                  <a:pt x="1188" y="808"/>
                </a:lnTo>
                <a:lnTo>
                  <a:pt x="1194" y="811"/>
                </a:lnTo>
                <a:lnTo>
                  <a:pt x="1199" y="813"/>
                </a:lnTo>
                <a:lnTo>
                  <a:pt x="1205" y="815"/>
                </a:lnTo>
                <a:lnTo>
                  <a:pt x="1210" y="817"/>
                </a:lnTo>
                <a:lnTo>
                  <a:pt x="1215" y="819"/>
                </a:lnTo>
                <a:lnTo>
                  <a:pt x="1221" y="822"/>
                </a:lnTo>
                <a:lnTo>
                  <a:pt x="1226" y="824"/>
                </a:lnTo>
                <a:lnTo>
                  <a:pt x="1231" y="827"/>
                </a:lnTo>
                <a:lnTo>
                  <a:pt x="1237" y="828"/>
                </a:lnTo>
                <a:lnTo>
                  <a:pt x="1242" y="831"/>
                </a:lnTo>
                <a:close/>
                <a:moveTo>
                  <a:pt x="1082" y="475"/>
                </a:moveTo>
                <a:lnTo>
                  <a:pt x="1078" y="482"/>
                </a:lnTo>
                <a:lnTo>
                  <a:pt x="1074" y="488"/>
                </a:lnTo>
                <a:lnTo>
                  <a:pt x="1070" y="494"/>
                </a:lnTo>
                <a:lnTo>
                  <a:pt x="1065" y="500"/>
                </a:lnTo>
                <a:lnTo>
                  <a:pt x="1061" y="506"/>
                </a:lnTo>
                <a:lnTo>
                  <a:pt x="1057" y="514"/>
                </a:lnTo>
                <a:lnTo>
                  <a:pt x="1054" y="520"/>
                </a:lnTo>
                <a:lnTo>
                  <a:pt x="1050" y="527"/>
                </a:lnTo>
                <a:lnTo>
                  <a:pt x="1047" y="533"/>
                </a:lnTo>
                <a:lnTo>
                  <a:pt x="1046" y="539"/>
                </a:lnTo>
                <a:lnTo>
                  <a:pt x="1043" y="547"/>
                </a:lnTo>
                <a:lnTo>
                  <a:pt x="1043" y="553"/>
                </a:lnTo>
                <a:lnTo>
                  <a:pt x="1042" y="558"/>
                </a:lnTo>
                <a:lnTo>
                  <a:pt x="1043" y="564"/>
                </a:lnTo>
                <a:lnTo>
                  <a:pt x="1045" y="570"/>
                </a:lnTo>
                <a:lnTo>
                  <a:pt x="1047" y="575"/>
                </a:lnTo>
                <a:lnTo>
                  <a:pt x="1049" y="579"/>
                </a:lnTo>
                <a:lnTo>
                  <a:pt x="1051" y="581"/>
                </a:lnTo>
                <a:lnTo>
                  <a:pt x="1053" y="585"/>
                </a:lnTo>
                <a:lnTo>
                  <a:pt x="1057" y="588"/>
                </a:lnTo>
                <a:lnTo>
                  <a:pt x="1059" y="591"/>
                </a:lnTo>
                <a:lnTo>
                  <a:pt x="1063" y="595"/>
                </a:lnTo>
                <a:lnTo>
                  <a:pt x="1066" y="598"/>
                </a:lnTo>
                <a:lnTo>
                  <a:pt x="1070" y="601"/>
                </a:lnTo>
                <a:lnTo>
                  <a:pt x="1074" y="604"/>
                </a:lnTo>
                <a:lnTo>
                  <a:pt x="1080" y="608"/>
                </a:lnTo>
                <a:lnTo>
                  <a:pt x="1084" y="611"/>
                </a:lnTo>
                <a:lnTo>
                  <a:pt x="1089" y="614"/>
                </a:lnTo>
                <a:lnTo>
                  <a:pt x="1093" y="618"/>
                </a:lnTo>
                <a:lnTo>
                  <a:pt x="1098" y="620"/>
                </a:lnTo>
                <a:lnTo>
                  <a:pt x="1104" y="624"/>
                </a:lnTo>
                <a:lnTo>
                  <a:pt x="1109" y="628"/>
                </a:lnTo>
                <a:lnTo>
                  <a:pt x="1108" y="617"/>
                </a:lnTo>
                <a:lnTo>
                  <a:pt x="1106" y="607"/>
                </a:lnTo>
                <a:lnTo>
                  <a:pt x="1104" y="597"/>
                </a:lnTo>
                <a:lnTo>
                  <a:pt x="1102" y="586"/>
                </a:lnTo>
                <a:lnTo>
                  <a:pt x="1101" y="576"/>
                </a:lnTo>
                <a:lnTo>
                  <a:pt x="1100" y="566"/>
                </a:lnTo>
                <a:lnTo>
                  <a:pt x="1097" y="558"/>
                </a:lnTo>
                <a:lnTo>
                  <a:pt x="1096" y="548"/>
                </a:lnTo>
                <a:lnTo>
                  <a:pt x="1094" y="538"/>
                </a:lnTo>
                <a:lnTo>
                  <a:pt x="1093" y="530"/>
                </a:lnTo>
                <a:lnTo>
                  <a:pt x="1090" y="520"/>
                </a:lnTo>
                <a:lnTo>
                  <a:pt x="1089" y="511"/>
                </a:lnTo>
                <a:lnTo>
                  <a:pt x="1088" y="501"/>
                </a:lnTo>
                <a:lnTo>
                  <a:pt x="1086" y="493"/>
                </a:lnTo>
                <a:lnTo>
                  <a:pt x="1084" y="484"/>
                </a:lnTo>
                <a:lnTo>
                  <a:pt x="1082" y="475"/>
                </a:lnTo>
                <a:close/>
                <a:moveTo>
                  <a:pt x="1507" y="1493"/>
                </a:moveTo>
                <a:lnTo>
                  <a:pt x="1543" y="1521"/>
                </a:lnTo>
                <a:lnTo>
                  <a:pt x="1507" y="1563"/>
                </a:lnTo>
                <a:lnTo>
                  <a:pt x="1473" y="1532"/>
                </a:lnTo>
                <a:lnTo>
                  <a:pt x="1507" y="1493"/>
                </a:lnTo>
                <a:close/>
                <a:moveTo>
                  <a:pt x="940" y="1151"/>
                </a:moveTo>
                <a:lnTo>
                  <a:pt x="976" y="1181"/>
                </a:lnTo>
                <a:lnTo>
                  <a:pt x="940" y="1221"/>
                </a:lnTo>
                <a:lnTo>
                  <a:pt x="907" y="1191"/>
                </a:lnTo>
                <a:lnTo>
                  <a:pt x="940" y="1151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437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08013" y="287338"/>
            <a:ext cx="10953750" cy="6145212"/>
          </a:xfrm>
        </p:spPr>
        <p:txBody>
          <a:bodyPr/>
          <a:lstStyle/>
          <a:p>
            <a:pPr marL="0" indent="0" algn="r" rtl="1" eaLnBrk="1" hangingPunct="1">
              <a:buFont typeface="Wingdings 2" pitchFamily="18" charset="2"/>
              <a:buNone/>
            </a:pPr>
            <a:endParaRPr lang="fa-IR" smtClean="0"/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defTabSz="1058863" fontAlgn="base">
              <a:spcBef>
                <a:spcPct val="0"/>
              </a:spcBef>
              <a:spcAft>
                <a:spcPct val="0"/>
              </a:spcAft>
              <a:defRPr/>
            </a:pPr>
            <a:fld id="{1D04E33E-7482-471E-B505-BF6E448C239F}" type="slidenum">
              <a:rPr lang="en-US" sz="1300" smtClean="0">
                <a:solidFill>
                  <a:schemeClr val="tx2"/>
                </a:solidFill>
              </a:rPr>
              <a:pPr defTabSz="105886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300" smtClean="0">
              <a:solidFill>
                <a:schemeClr val="tx2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14438940"/>
              </p:ext>
            </p:extLst>
          </p:nvPr>
        </p:nvGraphicFramePr>
        <p:xfrm>
          <a:off x="28475" y="262186"/>
          <a:ext cx="11737304" cy="66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800" dirty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:</a:t>
            </a:r>
            <a:r>
              <a:rPr lang="fa-IR" sz="48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کنترل </a:t>
            </a:r>
            <a:r>
              <a:rPr lang="fa-IR" sz="4800" dirty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بیماری در دوران بارداری </a:t>
            </a:r>
            <a:r>
              <a:rPr lang="fa-IR" sz="4800" dirty="0" smtClean="0">
                <a:solidFill>
                  <a:schemeClr val="bg2">
                    <a:lumMod val="10000"/>
                  </a:schemeClr>
                </a:solidFill>
                <a:cs typeface="B Nazanin" panose="00000400000000000000" pitchFamily="2" charset="-78"/>
              </a:rPr>
              <a:t>شامل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 شناسایی حاملگی های پرخطر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 مشاوره و ارجاع به متخصصین زنان و مامایی جهت مراقبت مناسبتر و تعیین زمان نوع ومحل زایمان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  انتقال مادربه سطوح بالاتربراساس شدت پرخطربودن حاملگی براساس دستورالعمل سطح بندی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  شناسایی جنینهای درمعرض خطر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  شمارش تعدادحرکات جنین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  انجام تست بدون استرس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 ثبت ضربان قلب جنینی غیر طبیعی</a:t>
            </a:r>
            <a:endParaRPr lang="fa-IR" sz="20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A20EC-557A-4E12-8865-5BC0CC72D6B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74"/>
            <a:ext cx="1083741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6875" y="287338"/>
            <a:ext cx="11520488" cy="6626225"/>
          </a:xfrm>
        </p:spPr>
        <p:txBody>
          <a:bodyPr/>
          <a:lstStyle/>
          <a:p>
            <a:pPr marL="0" indent="0" algn="r" rtl="1" eaLnBrk="1" hangingPunct="1">
              <a:buFont typeface="Wingdings 2" pitchFamily="18" charset="2"/>
              <a:buNone/>
            </a:pPr>
            <a:endParaRPr lang="fa-IR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2  Nazanin"/>
              <a:cs typeface="B Nazanin" pitchFamily="2" charset="-78"/>
            </a:endParaRPr>
          </a:p>
          <a:p>
            <a:pPr marL="0" indent="0" algn="r" rtl="1" eaLnBrk="1" hangingPunct="1">
              <a:buNone/>
            </a:pPr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2  Nazanin"/>
                <a:cs typeface="B Nazanin" pitchFamily="2" charset="-78"/>
              </a:rPr>
              <a:t>           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2  Nazanin"/>
                <a:cs typeface="B Nazanin" pitchFamily="2" charset="-78"/>
              </a:rPr>
              <a:t> </a:t>
            </a:r>
            <a:r>
              <a:rPr lang="fa-IR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2  Nazanin"/>
                <a:cs typeface="B Nazanin" pitchFamily="2" charset="-78"/>
              </a:rPr>
              <a:t>مراقبت های عمومی از نوزاد شامل:</a:t>
            </a:r>
            <a:endParaRPr lang="fa-IR" sz="36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2  Nazanin"/>
              <a:cs typeface="B Nazanin" pitchFamily="2" charset="-78"/>
            </a:endParaRPr>
          </a:p>
          <a:p>
            <a:pPr marL="0" indent="0" algn="r" rtl="1" eaLnBrk="1" hangingPunct="1">
              <a:buFont typeface="Wingdings 2" pitchFamily="18" charset="2"/>
              <a:buNone/>
            </a:pPr>
            <a:r>
              <a:rPr lang="fa-I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2  Nazanin"/>
                <a:cs typeface="B Nazanin" pitchFamily="2" charset="-78"/>
              </a:rPr>
              <a:t>                      </a:t>
            </a:r>
          </a:p>
          <a:p>
            <a:pPr marL="0" indent="0" algn="r" rtl="1" eaLnBrk="1" hangingPunct="1">
              <a:buFont typeface="Wingdings 2" pitchFamily="18" charset="2"/>
              <a:buNone/>
            </a:pPr>
            <a:r>
              <a:rPr lang="fa-I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2  Nazanin"/>
                <a:cs typeface="B Nazanin" pitchFamily="2" charset="-78"/>
              </a:rPr>
              <a:t>                                                                                                     </a:t>
            </a:r>
          </a:p>
          <a:p>
            <a:pPr marL="0" indent="0" algn="r" rtl="1" eaLnBrk="1" hangingPunct="1">
              <a:buFont typeface="Wingdings 2" pitchFamily="18" charset="2"/>
              <a:buNone/>
            </a:pPr>
            <a:r>
              <a:rPr lang="fa-I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2  Nazanin"/>
                <a:cs typeface="B Nazanin" pitchFamily="2" charset="-78"/>
              </a:rPr>
              <a:t>        </a:t>
            </a:r>
          </a:p>
          <a:p>
            <a:pPr marL="0" indent="0" algn="r" rtl="1" eaLnBrk="1" hangingPunct="1">
              <a:buFont typeface="Wingdings 2" pitchFamily="18" charset="2"/>
              <a:buNone/>
            </a:pPr>
            <a:r>
              <a:rPr lang="fa-I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2  Nazanin"/>
                <a:cs typeface="B Nazanin" pitchFamily="2" charset="-78"/>
              </a:rPr>
              <a:t>       </a:t>
            </a:r>
          </a:p>
          <a:p>
            <a:pPr marL="0" indent="0" algn="r" rtl="1" eaLnBrk="1" hangingPunct="1">
              <a:buFont typeface="Wingdings 2" pitchFamily="18" charset="2"/>
              <a:buNone/>
            </a:pPr>
            <a:r>
              <a:rPr lang="fa-I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2  Nazanin"/>
                <a:cs typeface="B Nazanin" pitchFamily="2" charset="-78"/>
              </a:rPr>
              <a:t>                                                     </a:t>
            </a:r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defTabSz="1058863" fontAlgn="base">
              <a:spcBef>
                <a:spcPct val="0"/>
              </a:spcBef>
              <a:spcAft>
                <a:spcPct val="0"/>
              </a:spcAft>
              <a:defRPr/>
            </a:pPr>
            <a:fld id="{694AC9ED-1E1A-4C6F-9F01-ADA69AF9228C}" type="slidenum">
              <a:rPr lang="en-US" sz="1300" smtClean="0">
                <a:solidFill>
                  <a:schemeClr val="tx2"/>
                </a:solidFill>
              </a:rPr>
              <a:pPr defTabSz="1058863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300" smtClean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238" y="1615291"/>
            <a:ext cx="60833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  کنترل درجه حرارت نوزاد</a:t>
            </a:r>
            <a:endParaRPr lang="fa-IR" sz="24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  دادن اکسیژن به صورت مکمل</a:t>
            </a:r>
            <a:endParaRPr lang="fa-IR" sz="24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  کنترل علائم حیاتی</a:t>
            </a:r>
            <a:endParaRPr lang="fa-IR" sz="24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 کنترل مداوم فشار خون</a:t>
            </a:r>
            <a:endParaRPr lang="fa-IR" sz="24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  کنترل قندخون</a:t>
            </a:r>
            <a:endParaRPr lang="fa-IR" sz="24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  کنترل الکترولیتها</a:t>
            </a:r>
            <a:endParaRPr lang="fa-IR" sz="2400" dirty="0">
              <a:cs typeface="B Nazanin" panose="00000400000000000000" pitchFamily="2" charset="-78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608013" y="600075"/>
            <a:ext cx="10229402" cy="6600825"/>
          </a:xfrm>
        </p:spPr>
        <p:txBody>
          <a:bodyPr/>
          <a:lstStyle/>
          <a:p>
            <a:pPr algn="r" rtl="1" eaLnBrk="1" hangingPunct="1">
              <a:buFont typeface="Wingdings 2" pitchFamily="18" charset="2"/>
              <a:buNone/>
            </a:pPr>
            <a:r>
              <a:rPr lang="fa-IR" sz="2800" dirty="0" smtClean="0">
                <a:latin typeface="Times New Roman" pitchFamily="18" charset="0"/>
                <a:cs typeface="B Nazanin" pitchFamily="2" charset="-78"/>
              </a:rPr>
              <a:t>.</a:t>
            </a:r>
            <a:endParaRPr lang="fa-IR" sz="2800" dirty="0" smtClean="0">
              <a:latin typeface="Times New Roman" pitchFamily="18" charset="0"/>
              <a:cs typeface="B Nazanin" pitchFamily="2" charset="-78"/>
            </a:endParaRPr>
          </a:p>
          <a:p>
            <a:pPr algn="r" rtl="1" eaLnBrk="1" hangingPunct="1">
              <a:buFont typeface="Wingdings 2" pitchFamily="18" charset="2"/>
              <a:buNone/>
            </a:pPr>
            <a:r>
              <a:rPr lang="fa-IR" sz="2800" dirty="0" smtClean="0">
                <a:latin typeface="Times New Roman" pitchFamily="18" charset="0"/>
                <a:cs typeface="B Nazanin" pitchFamily="2" charset="-78"/>
              </a:rPr>
              <a:t>                          </a:t>
            </a:r>
          </a:p>
        </p:txBody>
      </p:sp>
      <p:sp>
        <p:nvSpPr>
          <p:cNvPr id="11267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defTabSz="1058863" fontAlgn="base">
              <a:spcBef>
                <a:spcPct val="0"/>
              </a:spcBef>
              <a:spcAft>
                <a:spcPct val="0"/>
              </a:spcAft>
              <a:defRPr/>
            </a:pPr>
            <a:fld id="{CBB11660-F2A3-4C60-8D2D-55AD0527D8D3}" type="slidenum">
              <a:rPr lang="en-US" sz="1300" smtClean="0">
                <a:solidFill>
                  <a:schemeClr val="tx2"/>
                </a:solidFill>
              </a:rPr>
              <a:pPr defTabSz="1058863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300" smtClean="0">
              <a:solidFill>
                <a:schemeClr val="tx2"/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9" y="4680570"/>
            <a:ext cx="3803004" cy="2372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3237" y="599629"/>
            <a:ext cx="736212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  </a:t>
            </a:r>
            <a:endParaRPr lang="fa-IR" sz="2400" b="1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تغذیه نوزاد شامل: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ترجیحادر۳روزاول </a:t>
            </a:r>
            <a:r>
              <a:rPr lang="fa-IR" sz="2400" b="1" dirty="0">
                <a:cs typeface="B Nazanin" panose="00000400000000000000" pitchFamily="2" charset="-78"/>
              </a:rPr>
              <a:t>باتوجه به آسیب احتمالی لوله گوارشی تغذیه باتاخیر اغاز میگردد.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 در اسفیکسی نوع اول ودوم نوزاد به مدت۲۴ ساعت ودر نوع سوم حداقل به مدت ۳روز باید ناشتا باشد.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  بایدشروع تغذیه توسط شیرمادر را تا بهبود وضعیت بالینی و کنترل تشنج در نوزاد به تاخیرانداخته شود.</a:t>
            </a:r>
            <a:endParaRPr lang="fa-IR" sz="2400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200000"/>
              </a:lnSpc>
              <a:buNone/>
            </a:pPr>
            <a:endParaRPr lang="fa-IR" sz="2400" dirty="0">
              <a:cs typeface="B Nazanin" panose="00000400000000000000" pitchFamily="2" charset="-78"/>
            </a:endParaRPr>
          </a:p>
          <a:p>
            <a:pPr algn="r">
              <a:lnSpc>
                <a:spcPct val="200000"/>
              </a:lnSpc>
            </a:pPr>
            <a:endParaRPr lang="en-US" sz="24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7135" y="6936234"/>
            <a:ext cx="782637" cy="241300"/>
          </a:xfrm>
        </p:spPr>
        <p:txBody>
          <a:bodyPr/>
          <a:lstStyle/>
          <a:p>
            <a:fld id="{AEF00B2F-5857-4A88-9B47-47A25ACC3F42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688711"/>
              </p:ext>
            </p:extLst>
          </p:nvPr>
        </p:nvGraphicFramePr>
        <p:xfrm>
          <a:off x="210021" y="-71958"/>
          <a:ext cx="11779522" cy="7128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248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2150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875" y="504825"/>
            <a:ext cx="10110788" cy="6129338"/>
          </a:xfrm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defTabSz="1058863" fontAlgn="base">
              <a:spcBef>
                <a:spcPct val="0"/>
              </a:spcBef>
              <a:spcAft>
                <a:spcPct val="0"/>
              </a:spcAft>
              <a:defRPr/>
            </a:pPr>
            <a:fld id="{828D1792-E0F2-46B0-B758-D5670D224072}" type="slidenum">
              <a:rPr lang="en-US" sz="1300" smtClean="0">
                <a:solidFill>
                  <a:schemeClr val="tx2"/>
                </a:solidFill>
              </a:rPr>
              <a:pPr defTabSz="1058863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300" smtClean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 bwMode="auto">
          <a:xfrm>
            <a:off x="3348583" y="648122"/>
            <a:ext cx="5832648" cy="1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688" tIns="55344" rIns="110688" bIns="55344" numCol="1" anchor="t" anchorCtr="0" compatLnSpc="1">
            <a:prstTxWarp prst="textNoShape">
              <a:avLst/>
            </a:prstTxWarp>
            <a:noAutofit/>
          </a:bodyPr>
          <a:lstStyle>
            <a:lvl1pPr marL="331788" indent="-331788" algn="l" rtl="0" eaLnBrk="0" fontAlgn="base" hangingPunct="0">
              <a:spcBef>
                <a:spcPts val="725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itchFamily="18" charset="2"/>
              <a:buChar char="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7622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"/>
              <a:defRPr sz="28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2pPr>
            <a:lvl3pPr marL="917575" indent="-276225" algn="l" rtl="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"/>
              <a:defRPr sz="24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4pPr>
            <a:lvl5pPr marL="1549400" indent="-276225" algn="l" rtl="0" eaLnBrk="0" fontAlgn="base" hangingPunct="0">
              <a:spcBef>
                <a:spcPts val="488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2079" indent="-221376" algn="l" rtl="0" eaLnBrk="1" latinLnBrk="0" hangingPunct="1">
              <a:spcBef>
                <a:spcPts val="484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2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25593" indent="-22137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5900" indent="-221376" algn="l" rtl="0" eaLnBrk="1" latinLnBrk="0" hangingPunct="1">
              <a:spcBef>
                <a:spcPts val="363"/>
              </a:spcBef>
              <a:buClr>
                <a:schemeClr val="accent4"/>
              </a:buClr>
              <a:buSzPct val="100000"/>
              <a:buChar char="•"/>
              <a:defRPr kumimoji="0" sz="19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0483" indent="-22137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r">
              <a:buFont typeface="Wingdings 2" pitchFamily="18" charset="2"/>
              <a:buNone/>
            </a:pPr>
            <a:r>
              <a:rPr lang="fa-IR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درمان:</a:t>
            </a:r>
          </a:p>
          <a:p>
            <a:pPr marL="0" indent="0" algn="r">
              <a:buFont typeface="Wingdings 2" pitchFamily="18" charset="2"/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1.هیپوترمی</a:t>
            </a:r>
          </a:p>
          <a:p>
            <a:pPr marL="0" indent="0" algn="r">
              <a:buFont typeface="Wingdings 2" pitchFamily="18" charset="2"/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2.فنوباربیتال</a:t>
            </a:r>
          </a:p>
          <a:p>
            <a:pPr marL="0" indent="0" algn="r">
              <a:buFont typeface="Wingdings 2" pitchFamily="18" charset="2"/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3.فنی توئین</a:t>
            </a:r>
          </a:p>
          <a:p>
            <a:pPr marL="0" indent="0" algn="r">
              <a:buFont typeface="Wingdings 2" pitchFamily="18" charset="2"/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4.لورازپام</a:t>
            </a:r>
          </a:p>
          <a:p>
            <a:pPr marL="0" indent="0" algn="r">
              <a:buFont typeface="Wingdings 2" pitchFamily="18" charset="2"/>
              <a:buNone/>
            </a:pPr>
            <a:r>
              <a:rPr lang="fa-I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5.سایر در مان های حمایتی شامل اصلاح اسید و باز </a:t>
            </a:r>
            <a:endParaRPr lang="fa-IR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  <a:p>
            <a:pPr marL="0" indent="0" algn="r">
              <a:buFont typeface="Wingdings 2" pitchFamily="18" charset="2"/>
              <a:buNone/>
            </a:pPr>
            <a:r>
              <a:rPr lang="fa-IR" sz="2800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 </a:t>
            </a:r>
            <a:r>
              <a:rPr lang="fa-IR" sz="2800" dirty="0" smtClean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ودرمان عفونت و بهبود تنفس و تنظیم فشار خون و کنترل تب</a:t>
            </a:r>
          </a:p>
          <a:p>
            <a:pPr marL="0" indent="0" algn="r">
              <a:buFont typeface="Wingdings 2" pitchFamily="18" charset="2"/>
              <a:buNone/>
            </a:pPr>
            <a:r>
              <a:rPr lang="fa-IR" sz="2800" dirty="0" smtClean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itchFamily="2" charset="-78"/>
              </a:rPr>
              <a:t>6.فیزیوتراپی و بازتوانی</a:t>
            </a:r>
            <a:endParaRPr lang="fa-IR" sz="2800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-Design-Floral-Vector-Illustration-PPT-Template-1000x750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7000"/>
          </a:blip>
          <a:stretch>
            <a:fillRect/>
          </a:stretch>
        </p:blipFill>
        <p:spPr>
          <a:xfrm>
            <a:off x="-10462" y="52854"/>
            <a:ext cx="10513168" cy="70068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1548383" y="7053410"/>
            <a:ext cx="8874446" cy="1227560"/>
          </a:xfrm>
        </p:spPr>
        <p:txBody>
          <a:bodyPr>
            <a:normAutofit/>
          </a:bodyPr>
          <a:lstStyle/>
          <a:p>
            <a:pPr marL="396875" indent="-39688" algn="ctr" rtl="1" eaLnBrk="1" fontAlgn="auto" hangingPunct="1">
              <a:spcBef>
                <a:spcPts val="726"/>
              </a:spcBef>
              <a:spcAft>
                <a:spcPts val="0"/>
              </a:spcAft>
              <a:buFont typeface="Wingdings 2"/>
              <a:buNone/>
              <a:defRPr/>
            </a:pPr>
            <a:endParaRPr lang="fa-IR" sz="2800" dirty="0" smtClean="0">
              <a:latin typeface="Times New Roman" pitchFamily="18" charset="0"/>
              <a:cs typeface="B Nazanin" pitchFamily="2" charset="-78"/>
            </a:endParaRPr>
          </a:p>
          <a:p>
            <a:pPr marL="396875" indent="-39688" algn="ctr" rtl="1" eaLnBrk="1" fontAlgn="auto" hangingPunct="1">
              <a:spcBef>
                <a:spcPts val="726"/>
              </a:spcBef>
              <a:spcAft>
                <a:spcPts val="0"/>
              </a:spcAft>
              <a:buFont typeface="Wingdings 2"/>
              <a:buNone/>
              <a:defRPr/>
            </a:pPr>
            <a:endParaRPr lang="fa-IR" sz="2800" dirty="0">
              <a:latin typeface="Times New Roman" pitchFamily="18" charset="0"/>
              <a:cs typeface="B Nazanin" pitchFamily="2" charset="-78"/>
            </a:endParaRPr>
          </a:p>
          <a:p>
            <a:pPr marL="396875" indent="-39688" algn="ctr" rtl="1" eaLnBrk="1" fontAlgn="auto" hangingPunct="1">
              <a:spcBef>
                <a:spcPts val="726"/>
              </a:spcBef>
              <a:spcAft>
                <a:spcPts val="0"/>
              </a:spcAft>
              <a:buFont typeface="Wingdings 2"/>
              <a:buNone/>
              <a:defRPr/>
            </a:pPr>
            <a:endParaRPr lang="fa-IR" sz="2800" dirty="0" smtClean="0">
              <a:latin typeface="Times New Roman" pitchFamily="18" charset="0"/>
              <a:cs typeface="B Nazanin" pitchFamily="2" charset="-78"/>
            </a:endParaRPr>
          </a:p>
          <a:p>
            <a:pPr marL="396875" indent="-39688" algn="ctr" rtl="1" eaLnBrk="1" fontAlgn="auto" hangingPunct="1">
              <a:spcBef>
                <a:spcPts val="726"/>
              </a:spcBef>
              <a:spcAft>
                <a:spcPts val="0"/>
              </a:spcAft>
              <a:buFont typeface="Wingdings 2"/>
              <a:buNone/>
              <a:defRPr/>
            </a:pPr>
            <a:endParaRPr lang="fa-IR" sz="3200" dirty="0" smtClean="0">
              <a:latin typeface="Times New Roman" pitchFamily="18" charset="0"/>
              <a:cs typeface="B Nazanin" pitchFamily="2" charset="-78"/>
            </a:endParaRPr>
          </a:p>
          <a:p>
            <a:pPr marL="332064" indent="-332064" algn="ctr" rtl="1" eaLnBrk="1" fontAlgn="auto" hangingPunct="1">
              <a:spcBef>
                <a:spcPts val="726"/>
              </a:spcBef>
              <a:spcAft>
                <a:spcPts val="0"/>
              </a:spcAft>
              <a:buFont typeface="Wingdings 2"/>
              <a:buNone/>
              <a:defRPr/>
            </a:pPr>
            <a:endParaRPr lang="fa-IR" sz="2400" dirty="0" smtClean="0">
              <a:latin typeface="Times New Roman" pitchFamily="18" charset="0"/>
              <a:cs typeface="B Nazanin" pitchFamily="2" charset="-78"/>
            </a:endParaRPr>
          </a:p>
          <a:p>
            <a:pPr marL="332064" indent="-332064" algn="ctr" rtl="1" eaLnBrk="1" fontAlgn="auto" hangingPunct="1">
              <a:spcBef>
                <a:spcPts val="726"/>
              </a:spcBef>
              <a:spcAft>
                <a:spcPts val="0"/>
              </a:spcAft>
              <a:buFont typeface="Wingdings 2"/>
              <a:buNone/>
              <a:defRPr/>
            </a:pPr>
            <a:endParaRPr lang="fa-IR" sz="2800" dirty="0" smtClean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defTabSz="1058863" fontAlgn="base">
              <a:spcBef>
                <a:spcPct val="0"/>
              </a:spcBef>
              <a:spcAft>
                <a:spcPct val="0"/>
              </a:spcAft>
              <a:defRPr/>
            </a:pPr>
            <a:fld id="{FBD1C680-59DB-4A80-8EB4-76534BF83AA1}" type="slidenum">
              <a:rPr lang="en-US" sz="1300" smtClean="0">
                <a:solidFill>
                  <a:schemeClr val="tx2"/>
                </a:solidFill>
              </a:rPr>
              <a:pPr defTabSz="105886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300" smtClean="0">
              <a:solidFill>
                <a:schemeClr val="tx2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116335" y="936155"/>
            <a:ext cx="8568952" cy="1809735"/>
          </a:xfrm>
          <a:prstGeom prst="horizontalScroll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6000" b="1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Nazanin" charset="-78"/>
              </a:rPr>
              <a:t>آسفیکسی در نوزادان</a:t>
            </a:r>
            <a:endParaRPr lang="fa-IR" sz="6000" b="1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Nazanin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EE4BD-B0F9-4533-BE70-E6B73B08593C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4607" y="1584226"/>
            <a:ext cx="70194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3200" b="1" dirty="0">
                <a:cs typeface="B Nazanin" panose="00000400000000000000" pitchFamily="2" charset="-78"/>
              </a:rPr>
              <a:t>. کمبود اکسیژن پیشرونده </a:t>
            </a:r>
            <a:r>
              <a:rPr lang="fa-IR" sz="3200" b="1" dirty="0" smtClean="0">
                <a:cs typeface="B Nazanin" panose="00000400000000000000" pitchFamily="2" charset="-78"/>
              </a:rPr>
              <a:t>که باعث </a:t>
            </a:r>
            <a:r>
              <a:rPr lang="fa-IR" sz="3200" b="1" dirty="0">
                <a:cs typeface="B Nazanin" panose="00000400000000000000" pitchFamily="2" charset="-78"/>
              </a:rPr>
              <a:t>اختلال در </a:t>
            </a:r>
            <a:endParaRPr lang="fa-IR" sz="3200" b="1" dirty="0" smtClean="0">
              <a:cs typeface="B Nazanin" panose="00000400000000000000" pitchFamily="2" charset="-78"/>
            </a:endParaRPr>
          </a:p>
          <a:p>
            <a:pPr algn="r"/>
            <a:r>
              <a:rPr lang="fa-IR" sz="3200" b="1" dirty="0" smtClean="0">
                <a:cs typeface="B Nazanin" panose="00000400000000000000" pitchFamily="2" charset="-78"/>
              </a:rPr>
              <a:t>خونرسانی </a:t>
            </a:r>
            <a:r>
              <a:rPr lang="fa-IR" sz="3200" b="1" dirty="0">
                <a:cs typeface="B Nazanin" panose="00000400000000000000" pitchFamily="2" charset="-78"/>
              </a:rPr>
              <a:t>ناکافی </a:t>
            </a:r>
            <a:r>
              <a:rPr lang="fa-IR" sz="3200" b="1" dirty="0" smtClean="0">
                <a:cs typeface="B Nazanin" panose="00000400000000000000" pitchFamily="2" charset="-78"/>
              </a:rPr>
              <a:t>بافتها وارگانها </a:t>
            </a:r>
            <a:r>
              <a:rPr lang="fa-IR" sz="3200" b="1" dirty="0">
                <a:cs typeface="B Nazanin" panose="00000400000000000000" pitchFamily="2" charset="-78"/>
              </a:rPr>
              <a:t>مي </a:t>
            </a:r>
            <a:r>
              <a:rPr lang="fa-IR" sz="3200" b="1" dirty="0" smtClean="0">
                <a:cs typeface="B Nazanin" panose="00000400000000000000" pitchFamily="2" charset="-78"/>
              </a:rPr>
              <a:t>باشد</a:t>
            </a:r>
          </a:p>
          <a:p>
            <a:pPr algn="r"/>
            <a:endParaRPr lang="fa-IR" sz="3200" b="1" dirty="0" smtClean="0">
              <a:cs typeface="B Nazanin" panose="00000400000000000000" pitchFamily="2" charset="-78"/>
            </a:endParaRPr>
          </a:p>
          <a:p>
            <a:pPr algn="r"/>
            <a:r>
              <a:rPr lang="fa-IR" sz="3200" b="1" dirty="0" smtClean="0">
                <a:cs typeface="B Nazanin" panose="00000400000000000000" pitchFamily="2" charset="-78"/>
              </a:rPr>
              <a:t>بر اساس آمار سازمان بهداشت</a:t>
            </a:r>
          </a:p>
          <a:p>
            <a:pPr algn="r"/>
            <a:r>
              <a:rPr lang="fa-IR" sz="3200" b="1" dirty="0" smtClean="0">
                <a:cs typeface="B Nazanin" panose="00000400000000000000" pitchFamily="2" charset="-78"/>
              </a:rPr>
              <a:t> جهانی به ازای هر 1000 تولد حدود 2الی5 نوزاد دچار درجاتی از آسفیکسی می شوند که این عدد در کشورهای در حال توسعه چند برابر بیشتر تخمین زده می شود.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644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399" y="303275"/>
            <a:ext cx="9634405" cy="9601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6600" dirty="0" smtClean="0">
                <a:latin typeface="Times New Roman" pitchFamily="18" charset="0"/>
                <a:cs typeface="B Nazanin" pitchFamily="2" charset="-78"/>
              </a:rPr>
              <a:t>علل آسفیکسی      </a:t>
            </a:r>
            <a:endParaRPr lang="en-US" sz="6600" dirty="0">
              <a:latin typeface="Times New Roman" pitchFamily="18" charset="0"/>
              <a:cs typeface="B Nazanin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657530"/>
              </p:ext>
            </p:extLst>
          </p:nvPr>
        </p:nvGraphicFramePr>
        <p:xfrm>
          <a:off x="608013" y="1368202"/>
          <a:ext cx="10157394" cy="5410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defTabSz="1058863" fontAlgn="base">
              <a:spcBef>
                <a:spcPct val="0"/>
              </a:spcBef>
              <a:spcAft>
                <a:spcPct val="0"/>
              </a:spcAft>
              <a:defRPr/>
            </a:pPr>
            <a:fld id="{ACD5A26B-AB96-4C33-B150-4CE71AF534D1}" type="slidenum">
              <a:rPr lang="en-US" sz="1300" smtClean="0">
                <a:solidFill>
                  <a:schemeClr val="tx2"/>
                </a:solidFill>
              </a:rPr>
              <a:pPr defTabSz="105886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3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800" dirty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اختلالات وبیماریهای قبل اززایمان </a:t>
            </a:r>
            <a:endParaRPr lang="en-US" sz="4800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sz="2000" dirty="0">
                <a:cs typeface="B Nazanin" pitchFamily="2" charset="-78"/>
              </a:rPr>
              <a:t>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1_</a:t>
            </a:r>
            <a:r>
              <a:rPr lang="fa-IR" sz="2400" dirty="0">
                <a:cs typeface="B Nazanin" pitchFamily="2" charset="-78"/>
              </a:rPr>
              <a:t>اکسیژناسیون غیرطبیعی مادر(مثل کمخونی شدید-بیماری قلبی وعروقی مادر_ادم ریوی و...)</a:t>
            </a:r>
          </a:p>
          <a:p>
            <a:pPr marL="0" indent="0" algn="r" rtl="1">
              <a:buNone/>
            </a:pPr>
            <a:r>
              <a:rPr lang="fa-IR" sz="2400" dirty="0">
                <a:cs typeface="B Nazanin" pitchFamily="2" charset="-78"/>
              </a:rPr>
              <a:t>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2_</a:t>
            </a:r>
            <a:r>
              <a:rPr lang="fa-IR" sz="2400" dirty="0">
                <a:cs typeface="B Nazanin" pitchFamily="2" charset="-78"/>
              </a:rPr>
              <a:t>پرفیوژن ناکافی جفت مثل نارسایی جفتی پرفشاری خون مادریا فشارخون بدخیم _پره اکلامپسی</a:t>
            </a:r>
          </a:p>
          <a:p>
            <a:pPr marL="0" indent="0" algn="r" rtl="1">
              <a:buNone/>
            </a:pP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 3_</a:t>
            </a:r>
            <a:r>
              <a:rPr lang="fa-IR" sz="2400" dirty="0">
                <a:cs typeface="B Nazanin" pitchFamily="2" charset="-78"/>
              </a:rPr>
              <a:t>عفونتهای مادرزادی مثل </a:t>
            </a:r>
            <a:r>
              <a:rPr lang="en-US" sz="2400" dirty="0">
                <a:cs typeface="B Nazanin" pitchFamily="2" charset="-78"/>
              </a:rPr>
              <a:t>TORCH</a:t>
            </a:r>
            <a:endParaRPr lang="fa-IR" sz="2400" dirty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4_</a:t>
            </a:r>
            <a:r>
              <a:rPr lang="fa-IR" sz="2400" dirty="0">
                <a:cs typeface="B Nazanin" pitchFamily="2" charset="-78"/>
              </a:rPr>
              <a:t>قطع گردش خون بندناف (گره بندناف _پرولاپس بندناف _بندناف دورگردنی نوزاد</a:t>
            </a:r>
          </a:p>
          <a:p>
            <a:pPr marL="0" indent="0" algn="r" rtl="1">
              <a:buNone/>
            </a:pP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5_</a:t>
            </a:r>
            <a:r>
              <a:rPr lang="fa-IR" sz="2400" dirty="0">
                <a:cs typeface="B Nazanin" pitchFamily="2" charset="-78"/>
              </a:rPr>
              <a:t>اختلالات عملکردی  رحم (پارگی رحم _رحم دو شاخ _نارسایی سرویکس و...)</a:t>
            </a:r>
          </a:p>
          <a:p>
            <a:pPr marL="0" indent="0" algn="r" rtl="1">
              <a:buNone/>
            </a:pP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 6_</a:t>
            </a:r>
            <a:r>
              <a:rPr lang="fa-IR" sz="2400" dirty="0">
                <a:cs typeface="B Nazanin" pitchFamily="2" charset="-78"/>
              </a:rPr>
              <a:t>زایمانهای سخت _(دیستوشیا _پرزانتاسیونهای غیرمعمول جنینی )</a:t>
            </a:r>
          </a:p>
          <a:p>
            <a:pPr marL="0" indent="0" algn="r" rtl="1">
              <a:buNone/>
            </a:pP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7_</a:t>
            </a:r>
            <a:r>
              <a:rPr lang="fa-IR" sz="2400" dirty="0">
                <a:cs typeface="B Nazanin" pitchFamily="2" charset="-78"/>
              </a:rPr>
              <a:t>بیماریهای سیستمیک مادرمثل دیابت _بیماریهای کلاژن واسکولار_نفروپاتی مادر _نارسایی عروقی مادرو...                                                 </a:t>
            </a:r>
            <a:endParaRPr lang="en-US" sz="3200" dirty="0">
              <a:cs typeface="B Nazanin" pitchFamily="2" charset="-78"/>
            </a:endParaRPr>
          </a:p>
          <a:p>
            <a:endParaRPr lang="en-US" sz="24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A20EC-557A-4E12-8865-5BC0CC72D6B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800" dirty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اختلالات وبیماریهای حین زایمان </a:t>
            </a:r>
            <a:endParaRPr lang="en-US" sz="4800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sz="3600" dirty="0">
                <a:cs typeface="B Nazanin" pitchFamily="2" charset="-78"/>
              </a:rPr>
              <a:t>ازشایعترین علل اسفیکسی بوده وشامل </a:t>
            </a:r>
            <a:endParaRPr lang="fa-IR" sz="3600" dirty="0" smtClean="0">
              <a:cs typeface="B Nazanin" pitchFamily="2" charset="-78"/>
            </a:endParaRPr>
          </a:p>
          <a:p>
            <a:pPr algn="r"/>
            <a:r>
              <a:rPr lang="fa-IR" sz="3600" smtClean="0">
                <a:cs typeface="B Nazanin" pitchFamily="2" charset="-78"/>
              </a:rPr>
              <a:t>دکولمان جفت  </a:t>
            </a:r>
            <a:r>
              <a:rPr lang="fa-IR" sz="3600" dirty="0" smtClean="0">
                <a:cs typeface="B Nazanin" pitchFamily="2" charset="-78"/>
              </a:rPr>
              <a:t>_اکرتاوپره </a:t>
            </a:r>
            <a:r>
              <a:rPr lang="fa-IR" sz="3600" dirty="0">
                <a:cs typeface="B Nazanin" pitchFamily="2" charset="-78"/>
              </a:rPr>
              <a:t>کرتا _اسپیراسیون مکونیوم و....</a:t>
            </a:r>
            <a:r>
              <a:rPr lang="en-US" sz="3600" dirty="0">
                <a:cs typeface="B Nazanin" pitchFamily="2" charset="-78"/>
              </a:rPr>
              <a:t>IUGR</a:t>
            </a:r>
            <a:r>
              <a:rPr lang="fa-IR" sz="3600" dirty="0" smtClean="0">
                <a:cs typeface="B Nazanin" pitchFamily="2" charset="-78"/>
              </a:rPr>
              <a:t>_</a:t>
            </a:r>
          </a:p>
          <a:p>
            <a:pPr algn="r"/>
            <a:r>
              <a:rPr lang="fa-IR" sz="3600" dirty="0" smtClean="0">
                <a:cs typeface="B Nazanin" pitchFamily="2" charset="-78"/>
              </a:rPr>
              <a:t> </a:t>
            </a:r>
            <a:r>
              <a:rPr lang="fa-IR" sz="3600" dirty="0">
                <a:cs typeface="B Nazanin" pitchFamily="2" charset="-78"/>
              </a:rPr>
              <a:t>پرولاپس بند </a:t>
            </a:r>
            <a:r>
              <a:rPr lang="fa-IR" sz="3600" dirty="0" smtClean="0">
                <a:cs typeface="B Nazanin" pitchFamily="2" charset="-78"/>
              </a:rPr>
              <a:t>ناف وناهنجاریهای </a:t>
            </a:r>
            <a:r>
              <a:rPr lang="fa-IR" sz="3600" dirty="0">
                <a:cs typeface="B Nazanin" pitchFamily="2" charset="-78"/>
              </a:rPr>
              <a:t>بندناف _خونریزی جنینی_تروما_ماکروسفالی جنین_ تنگی لگن مادر_ساکشن نکردن موثر محتویات مجاری تنفسی فوقانی یا تراشه در سندروم آسپیراسیون مکونیوم_تاخیردرحمایتهای اولیه نوزاد مثل مراحل گامهای نخستین احیا ویا حمایتهای پیشرفته احیا_اختلالات اناتومیک مجاری تنفسی فوقانی_هرنی دیافراگم و...</a:t>
            </a:r>
            <a:endParaRPr lang="en-US" sz="3600" dirty="0">
              <a:cs typeface="B Nazanin" pitchFamily="2" charset="-78"/>
            </a:endParaRPr>
          </a:p>
          <a:p>
            <a:pPr algn="r"/>
            <a:endParaRPr lang="en-US" sz="3200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A20EC-557A-4E12-8865-5BC0CC72D6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800" dirty="0"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اختلالات و بیماریهای بعد اززایمان </a:t>
            </a:r>
            <a:endParaRPr lang="en-US" sz="4800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sz="2800" dirty="0">
                <a:cs typeface="B Nazanin" pitchFamily="2" charset="-78"/>
              </a:rPr>
              <a:t>1-نارسایی شدید گردش خون نوزاد(خونریزی حاد_شوک سپتیک و...)</a:t>
            </a:r>
          </a:p>
          <a:p>
            <a:pPr marL="0" indent="0" algn="r" rtl="1">
              <a:buNone/>
            </a:pPr>
            <a:r>
              <a:rPr lang="fa-IR" sz="2800" dirty="0">
                <a:cs typeface="B Nazanin" pitchFamily="2" charset="-78"/>
              </a:rPr>
              <a:t>2_بیماری مادرزادی قلبی نوزاد باکاهش جریان خون ویا با کاهش اکسیژناسیون بافتی دربیماریهای سیانوتیک قلبی</a:t>
            </a:r>
          </a:p>
          <a:p>
            <a:pPr marL="0" indent="0" algn="r" rtl="1">
              <a:buNone/>
            </a:pPr>
            <a:r>
              <a:rPr lang="fa-IR" sz="2800" dirty="0">
                <a:cs typeface="B Nazanin" pitchFamily="2" charset="-78"/>
              </a:rPr>
              <a:t>3_پنومونی شدید که منجر به هیپوکسی نوزاد شود</a:t>
            </a:r>
          </a:p>
          <a:p>
            <a:pPr marL="0" indent="0" algn="r" rtl="1">
              <a:buNone/>
            </a:pPr>
            <a:r>
              <a:rPr lang="fa-IR" sz="2800" dirty="0">
                <a:cs typeface="B Nazanin" pitchFamily="2" charset="-78"/>
              </a:rPr>
              <a:t>4_پرفشاری مستمر گردش خون ریوی نوزاد</a:t>
            </a:r>
            <a:r>
              <a:rPr lang="en-US" sz="2800" dirty="0">
                <a:cs typeface="B Nazanin" pitchFamily="2" charset="-78"/>
              </a:rPr>
              <a:t>PPHN</a:t>
            </a:r>
          </a:p>
          <a:p>
            <a:pPr marL="0" indent="0" algn="r" rtl="1">
              <a:buNone/>
            </a:pPr>
            <a:endParaRPr lang="en-US" sz="3600" dirty="0">
              <a:cs typeface="B Nazanin" pitchFamily="2" charset="-78"/>
            </a:endParaRPr>
          </a:p>
          <a:p>
            <a:endParaRPr lang="en-US" dirty="0"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A20EC-557A-4E12-8865-5BC0CC72D6B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A20EC-557A-4E12-8865-5BC0CC72D6B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2058"/>
            <a:ext cx="12061552" cy="72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399" y="303275"/>
            <a:ext cx="9634405" cy="9601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6600" dirty="0" smtClean="0">
                <a:latin typeface="Times New Roman" pitchFamily="18" charset="0"/>
                <a:cs typeface="B Nazanin" pitchFamily="2" charset="-78"/>
              </a:rPr>
              <a:t>مراحل آسفیکسی           </a:t>
            </a:r>
            <a:endParaRPr lang="en-US" sz="6600" dirty="0">
              <a:latin typeface="Times New Roman" pitchFamily="18" charset="0"/>
              <a:cs typeface="B Nazanin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578464"/>
              </p:ext>
            </p:extLst>
          </p:nvPr>
        </p:nvGraphicFramePr>
        <p:xfrm>
          <a:off x="608013" y="1368202"/>
          <a:ext cx="10157394" cy="5410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defTabSz="1058863" fontAlgn="base">
              <a:spcBef>
                <a:spcPct val="0"/>
              </a:spcBef>
              <a:spcAft>
                <a:spcPct val="0"/>
              </a:spcAft>
              <a:defRPr/>
            </a:pPr>
            <a:fld id="{ACD5A26B-AB96-4C33-B150-4CE71AF534D1}" type="slidenum">
              <a:rPr lang="en-US" sz="1300" smtClean="0">
                <a:solidFill>
                  <a:schemeClr val="tx2"/>
                </a:solidFill>
              </a:rPr>
              <a:pPr defTabSz="105886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3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9428</TotalTime>
  <Words>469</Words>
  <Application>Microsoft Office PowerPoint</Application>
  <PresentationFormat>Custom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 Nazanin</vt:lpstr>
      <vt:lpstr>Times New Roman</vt:lpstr>
      <vt:lpstr>2  Nazanin</vt:lpstr>
      <vt:lpstr>Tahoma</vt:lpstr>
      <vt:lpstr>Calibri</vt:lpstr>
      <vt:lpstr>Trebuchet MS</vt:lpstr>
      <vt:lpstr>B Titr</vt:lpstr>
      <vt:lpstr>Wingdings 2</vt:lpstr>
      <vt:lpstr>Wingdings</vt:lpstr>
      <vt:lpstr>Opulent</vt:lpstr>
      <vt:lpstr>PowerPoint Presentation</vt:lpstr>
      <vt:lpstr>PowerPoint Presentation</vt:lpstr>
      <vt:lpstr>PowerPoint Presentation</vt:lpstr>
      <vt:lpstr>علل آسفیکسی      </vt:lpstr>
      <vt:lpstr>اختلالات وبیماریهای قبل اززایمان </vt:lpstr>
      <vt:lpstr>اختلالات وبیماریهای حین زایمان </vt:lpstr>
      <vt:lpstr>اختلالات و بیماریهای بعد اززایمان </vt:lpstr>
      <vt:lpstr>PowerPoint Presentation</vt:lpstr>
      <vt:lpstr>مراحل آسفیکسی           </vt:lpstr>
      <vt:lpstr>PowerPoint Presentation</vt:lpstr>
      <vt:lpstr>:کنترل بیماری در دوران بارداری شامل 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lenovo</cp:lastModifiedBy>
  <cp:revision>361</cp:revision>
  <dcterms:created xsi:type="dcterms:W3CDTF">2014-12-29T04:11:52Z</dcterms:created>
  <dcterms:modified xsi:type="dcterms:W3CDTF">2022-05-08T20:53:38Z</dcterms:modified>
</cp:coreProperties>
</file>